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44"/>
  </p:notesMasterIdLst>
  <p:handoutMasterIdLst>
    <p:handoutMasterId r:id="rId45"/>
  </p:handoutMasterIdLst>
  <p:sldIdLst>
    <p:sldId id="256" r:id="rId7"/>
    <p:sldId id="257" r:id="rId8"/>
    <p:sldId id="258" r:id="rId9"/>
    <p:sldId id="259" r:id="rId10"/>
    <p:sldId id="260" r:id="rId11"/>
    <p:sldId id="261" r:id="rId12"/>
    <p:sldId id="262" r:id="rId13"/>
    <p:sldId id="266" r:id="rId14"/>
    <p:sldId id="265" r:id="rId15"/>
    <p:sldId id="263" r:id="rId16"/>
    <p:sldId id="264" r:id="rId17"/>
    <p:sldId id="267" r:id="rId18"/>
    <p:sldId id="269" r:id="rId19"/>
    <p:sldId id="268" r:id="rId20"/>
    <p:sldId id="270" r:id="rId21"/>
    <p:sldId id="271" r:id="rId22"/>
    <p:sldId id="272" r:id="rId23"/>
    <p:sldId id="273" r:id="rId24"/>
    <p:sldId id="274" r:id="rId25"/>
    <p:sldId id="283" r:id="rId26"/>
    <p:sldId id="287" r:id="rId27"/>
    <p:sldId id="285" r:id="rId28"/>
    <p:sldId id="282" r:id="rId29"/>
    <p:sldId id="284" r:id="rId30"/>
    <p:sldId id="289" r:id="rId31"/>
    <p:sldId id="291" r:id="rId32"/>
    <p:sldId id="290" r:id="rId33"/>
    <p:sldId id="293" r:id="rId34"/>
    <p:sldId id="292" r:id="rId35"/>
    <p:sldId id="286" r:id="rId36"/>
    <p:sldId id="281" r:id="rId37"/>
    <p:sldId id="275" r:id="rId38"/>
    <p:sldId id="276" r:id="rId39"/>
    <p:sldId id="277" r:id="rId40"/>
    <p:sldId id="278" r:id="rId41"/>
    <p:sldId id="279" r:id="rId42"/>
    <p:sldId id="280" r:id="rId43"/>
  </p:sldIdLst>
  <p:sldSz cx="9144000" cy="6858000" type="screen4x3"/>
  <p:notesSz cx="7102475" cy="10231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10D7EC-E212-4928-924F-1CB1ED43203B}" v="5619" dt="2024-04-02T15:17:49.4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64" autoAdjust="0"/>
    <p:restoredTop sz="81624" autoAdjust="0"/>
  </p:normalViewPr>
  <p:slideViewPr>
    <p:cSldViewPr snapToGrid="0">
      <p:cViewPr varScale="1">
        <p:scale>
          <a:sx n="51" d="100"/>
          <a:sy n="51" d="100"/>
        </p:scale>
        <p:origin x="1760" y="5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2F6BD-ACF1-43E6-9681-224172BF5B3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2ACF813-47E1-4589-8365-2BA1E8C9B558}">
      <dgm:prSet/>
      <dgm:spPr/>
      <dgm:t>
        <a:bodyPr/>
        <a:lstStyle/>
        <a:p>
          <a:r>
            <a:rPr lang="en-GB" dirty="0"/>
            <a:t>007 European Social Fund (ESF) Developing Scotland’s Workforce (DSW) programme</a:t>
          </a:r>
          <a:endParaRPr lang="en-US" dirty="0"/>
        </a:p>
      </dgm:t>
    </dgm:pt>
    <dgm:pt modelId="{5E7E2CA9-C56C-4768-8432-FE7FCE75A5C6}" type="parTrans" cxnId="{9722C1DE-CD6A-42A2-8109-93AE9637FF9B}">
      <dgm:prSet/>
      <dgm:spPr/>
      <dgm:t>
        <a:bodyPr/>
        <a:lstStyle/>
        <a:p>
          <a:endParaRPr lang="en-US"/>
        </a:p>
      </dgm:t>
    </dgm:pt>
    <dgm:pt modelId="{AC4FAD43-C6D4-4969-9884-47790A24CF16}" type="sibTrans" cxnId="{9722C1DE-CD6A-42A2-8109-93AE9637FF9B}">
      <dgm:prSet/>
      <dgm:spPr/>
      <dgm:t>
        <a:bodyPr/>
        <a:lstStyle/>
        <a:p>
          <a:endParaRPr lang="en-US"/>
        </a:p>
      </dgm:t>
    </dgm:pt>
    <dgm:pt modelId="{7173E4FC-7745-4F2F-BA89-A233F227E666}">
      <dgm:prSet/>
      <dgm:spPr/>
      <dgm:t>
        <a:bodyPr/>
        <a:lstStyle/>
        <a:p>
          <a:r>
            <a:rPr lang="en-GB"/>
            <a:t>023 Industry funded place attracting additional SFC-funded place for Undergraduate Skills for Growth scheme</a:t>
          </a:r>
          <a:endParaRPr lang="en-US"/>
        </a:p>
      </dgm:t>
    </dgm:pt>
    <dgm:pt modelId="{DFD1A58F-8371-4ABB-B714-45B818E42995}" type="parTrans" cxnId="{87F899FB-1114-4918-84B0-CF118F9D3A57}">
      <dgm:prSet/>
      <dgm:spPr/>
      <dgm:t>
        <a:bodyPr/>
        <a:lstStyle/>
        <a:p>
          <a:endParaRPr lang="en-US"/>
        </a:p>
      </dgm:t>
    </dgm:pt>
    <dgm:pt modelId="{3C1FDAF0-805E-40D9-8D02-87738FC7CD90}" type="sibTrans" cxnId="{87F899FB-1114-4918-84B0-CF118F9D3A57}">
      <dgm:prSet/>
      <dgm:spPr/>
      <dgm:t>
        <a:bodyPr/>
        <a:lstStyle/>
        <a:p>
          <a:endParaRPr lang="en-US"/>
        </a:p>
      </dgm:t>
    </dgm:pt>
    <dgm:pt modelId="{F65584CA-3FF0-4164-8263-8B6EA5BD67EE}">
      <dgm:prSet/>
      <dgm:spPr/>
      <dgm:t>
        <a:bodyPr/>
        <a:lstStyle/>
        <a:p>
          <a:r>
            <a:rPr lang="en-GB"/>
            <a:t>032 DfENI funded Taught Masters Studentships</a:t>
          </a:r>
          <a:endParaRPr lang="en-US"/>
        </a:p>
      </dgm:t>
    </dgm:pt>
    <dgm:pt modelId="{A7864D0F-BF1F-4778-A487-318C6158E50C}" type="parTrans" cxnId="{2535EC61-72CE-4151-B324-7614F333FAE1}">
      <dgm:prSet/>
      <dgm:spPr/>
      <dgm:t>
        <a:bodyPr/>
        <a:lstStyle/>
        <a:p>
          <a:endParaRPr lang="en-US"/>
        </a:p>
      </dgm:t>
    </dgm:pt>
    <dgm:pt modelId="{1E2FEA1A-3C23-4E07-97BD-44C5AC02F3EB}" type="sibTrans" cxnId="{2535EC61-72CE-4151-B324-7614F333FAE1}">
      <dgm:prSet/>
      <dgm:spPr/>
      <dgm:t>
        <a:bodyPr/>
        <a:lstStyle/>
        <a:p>
          <a:endParaRPr lang="en-US"/>
        </a:p>
      </dgm:t>
    </dgm:pt>
    <dgm:pt modelId="{55BC3B99-253E-416E-BAA2-319FF9E17F90}" type="pres">
      <dgm:prSet presAssocID="{77F2F6BD-ACF1-43E6-9681-224172BF5B33}" presName="root" presStyleCnt="0">
        <dgm:presLayoutVars>
          <dgm:dir/>
          <dgm:resizeHandles val="exact"/>
        </dgm:presLayoutVars>
      </dgm:prSet>
      <dgm:spPr/>
    </dgm:pt>
    <dgm:pt modelId="{4C155DE8-5EB1-4FB0-A5F8-E364C4EA7608}" type="pres">
      <dgm:prSet presAssocID="{B2ACF813-47E1-4589-8365-2BA1E8C9B558}" presName="compNode" presStyleCnt="0"/>
      <dgm:spPr/>
    </dgm:pt>
    <dgm:pt modelId="{E20C2CF9-2D14-4DCC-BC32-5FC94E433A08}" type="pres">
      <dgm:prSet presAssocID="{B2ACF813-47E1-4589-8365-2BA1E8C9B558}" presName="bgRect" presStyleLbl="bgShp" presStyleIdx="0" presStyleCnt="3"/>
      <dgm:spPr/>
    </dgm:pt>
    <dgm:pt modelId="{79FFB95C-6902-401F-BDCC-CBFC80A79012}" type="pres">
      <dgm:prSet presAssocID="{B2ACF813-47E1-4589-8365-2BA1E8C9B55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4A76B6DE-BEE1-4E23-A0BF-CB67CAFCF451}" type="pres">
      <dgm:prSet presAssocID="{B2ACF813-47E1-4589-8365-2BA1E8C9B558}" presName="spaceRect" presStyleCnt="0"/>
      <dgm:spPr/>
    </dgm:pt>
    <dgm:pt modelId="{F912E2BA-F95F-4028-B373-B8A0EC316785}" type="pres">
      <dgm:prSet presAssocID="{B2ACF813-47E1-4589-8365-2BA1E8C9B558}" presName="parTx" presStyleLbl="revTx" presStyleIdx="0" presStyleCnt="3">
        <dgm:presLayoutVars>
          <dgm:chMax val="0"/>
          <dgm:chPref val="0"/>
        </dgm:presLayoutVars>
      </dgm:prSet>
      <dgm:spPr/>
    </dgm:pt>
    <dgm:pt modelId="{F7805619-DFC4-467E-85CA-D3AF1C3AEC30}" type="pres">
      <dgm:prSet presAssocID="{AC4FAD43-C6D4-4969-9884-47790A24CF16}" presName="sibTrans" presStyleCnt="0"/>
      <dgm:spPr/>
    </dgm:pt>
    <dgm:pt modelId="{0C243075-174A-49D0-B3BA-E35AE18098F9}" type="pres">
      <dgm:prSet presAssocID="{7173E4FC-7745-4F2F-BA89-A233F227E666}" presName="compNode" presStyleCnt="0"/>
      <dgm:spPr/>
    </dgm:pt>
    <dgm:pt modelId="{AEBA6521-5041-47B7-9AD6-C9348C23002A}" type="pres">
      <dgm:prSet presAssocID="{7173E4FC-7745-4F2F-BA89-A233F227E666}" presName="bgRect" presStyleLbl="bgShp" presStyleIdx="1" presStyleCnt="3"/>
      <dgm:spPr/>
    </dgm:pt>
    <dgm:pt modelId="{E66E3F20-7D65-4E97-80D9-3D0E3EC6E130}" type="pres">
      <dgm:prSet presAssocID="{7173E4FC-7745-4F2F-BA89-A233F227E66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0F096066-D1F5-41E3-AAC6-56E2BB935013}" type="pres">
      <dgm:prSet presAssocID="{7173E4FC-7745-4F2F-BA89-A233F227E666}" presName="spaceRect" presStyleCnt="0"/>
      <dgm:spPr/>
    </dgm:pt>
    <dgm:pt modelId="{5ADCD1A6-5025-4E9C-A8CD-0B6131846B46}" type="pres">
      <dgm:prSet presAssocID="{7173E4FC-7745-4F2F-BA89-A233F227E666}" presName="parTx" presStyleLbl="revTx" presStyleIdx="1" presStyleCnt="3">
        <dgm:presLayoutVars>
          <dgm:chMax val="0"/>
          <dgm:chPref val="0"/>
        </dgm:presLayoutVars>
      </dgm:prSet>
      <dgm:spPr/>
    </dgm:pt>
    <dgm:pt modelId="{963EF5FF-52F6-464D-BA5D-0AA26BD4BDFE}" type="pres">
      <dgm:prSet presAssocID="{3C1FDAF0-805E-40D9-8D02-87738FC7CD90}" presName="sibTrans" presStyleCnt="0"/>
      <dgm:spPr/>
    </dgm:pt>
    <dgm:pt modelId="{D79C7809-9061-4E79-9F2E-D79B98390CB4}" type="pres">
      <dgm:prSet presAssocID="{F65584CA-3FF0-4164-8263-8B6EA5BD67EE}" presName="compNode" presStyleCnt="0"/>
      <dgm:spPr/>
    </dgm:pt>
    <dgm:pt modelId="{9EDBB4BE-3136-4BA3-9CC6-FBC4DBBA60CC}" type="pres">
      <dgm:prSet presAssocID="{F65584CA-3FF0-4164-8263-8B6EA5BD67EE}" presName="bgRect" presStyleLbl="bgShp" presStyleIdx="2" presStyleCnt="3"/>
      <dgm:spPr/>
    </dgm:pt>
    <dgm:pt modelId="{C93B3C9C-6406-43A1-89D3-EB3781476AFB}" type="pres">
      <dgm:prSet presAssocID="{F65584CA-3FF0-4164-8263-8B6EA5BD67E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275B2522-84BE-4C8B-A945-B44ECD0105E3}" type="pres">
      <dgm:prSet presAssocID="{F65584CA-3FF0-4164-8263-8B6EA5BD67EE}" presName="spaceRect" presStyleCnt="0"/>
      <dgm:spPr/>
    </dgm:pt>
    <dgm:pt modelId="{0FB89648-3DA4-43FF-A9F6-F841971ABDB7}" type="pres">
      <dgm:prSet presAssocID="{F65584CA-3FF0-4164-8263-8B6EA5BD67EE}" presName="parTx" presStyleLbl="revTx" presStyleIdx="2" presStyleCnt="3">
        <dgm:presLayoutVars>
          <dgm:chMax val="0"/>
          <dgm:chPref val="0"/>
        </dgm:presLayoutVars>
      </dgm:prSet>
      <dgm:spPr/>
    </dgm:pt>
  </dgm:ptLst>
  <dgm:cxnLst>
    <dgm:cxn modelId="{2535EC61-72CE-4151-B324-7614F333FAE1}" srcId="{77F2F6BD-ACF1-43E6-9681-224172BF5B33}" destId="{F65584CA-3FF0-4164-8263-8B6EA5BD67EE}" srcOrd="2" destOrd="0" parTransId="{A7864D0F-BF1F-4778-A487-318C6158E50C}" sibTransId="{1E2FEA1A-3C23-4E07-97BD-44C5AC02F3EB}"/>
    <dgm:cxn modelId="{2B52AA58-F74D-4646-A93F-C1DFB24C367A}" type="presOf" srcId="{7173E4FC-7745-4F2F-BA89-A233F227E666}" destId="{5ADCD1A6-5025-4E9C-A8CD-0B6131846B46}" srcOrd="0" destOrd="0" presId="urn:microsoft.com/office/officeart/2018/2/layout/IconVerticalSolidList"/>
    <dgm:cxn modelId="{BEAA3279-ECA5-493C-AF96-517B8D21938C}" type="presOf" srcId="{F65584CA-3FF0-4164-8263-8B6EA5BD67EE}" destId="{0FB89648-3DA4-43FF-A9F6-F841971ABDB7}" srcOrd="0" destOrd="0" presId="urn:microsoft.com/office/officeart/2018/2/layout/IconVerticalSolidList"/>
    <dgm:cxn modelId="{DD5A527F-7651-4216-8FEB-2B646A5BDB06}" type="presOf" srcId="{77F2F6BD-ACF1-43E6-9681-224172BF5B33}" destId="{55BC3B99-253E-416E-BAA2-319FF9E17F90}" srcOrd="0" destOrd="0" presId="urn:microsoft.com/office/officeart/2018/2/layout/IconVerticalSolidList"/>
    <dgm:cxn modelId="{08F580D2-3DC3-44ED-A2E2-507CE6604A0D}" type="presOf" srcId="{B2ACF813-47E1-4589-8365-2BA1E8C9B558}" destId="{F912E2BA-F95F-4028-B373-B8A0EC316785}" srcOrd="0" destOrd="0" presId="urn:microsoft.com/office/officeart/2018/2/layout/IconVerticalSolidList"/>
    <dgm:cxn modelId="{9722C1DE-CD6A-42A2-8109-93AE9637FF9B}" srcId="{77F2F6BD-ACF1-43E6-9681-224172BF5B33}" destId="{B2ACF813-47E1-4589-8365-2BA1E8C9B558}" srcOrd="0" destOrd="0" parTransId="{5E7E2CA9-C56C-4768-8432-FE7FCE75A5C6}" sibTransId="{AC4FAD43-C6D4-4969-9884-47790A24CF16}"/>
    <dgm:cxn modelId="{87F899FB-1114-4918-84B0-CF118F9D3A57}" srcId="{77F2F6BD-ACF1-43E6-9681-224172BF5B33}" destId="{7173E4FC-7745-4F2F-BA89-A233F227E666}" srcOrd="1" destOrd="0" parTransId="{DFD1A58F-8371-4ABB-B714-45B818E42995}" sibTransId="{3C1FDAF0-805E-40D9-8D02-87738FC7CD90}"/>
    <dgm:cxn modelId="{80A38900-0F20-4C90-B52B-31B9B33B0BAD}" type="presParOf" srcId="{55BC3B99-253E-416E-BAA2-319FF9E17F90}" destId="{4C155DE8-5EB1-4FB0-A5F8-E364C4EA7608}" srcOrd="0" destOrd="0" presId="urn:microsoft.com/office/officeart/2018/2/layout/IconVerticalSolidList"/>
    <dgm:cxn modelId="{7089EC51-EFF6-4E41-BA91-540416BE783E}" type="presParOf" srcId="{4C155DE8-5EB1-4FB0-A5F8-E364C4EA7608}" destId="{E20C2CF9-2D14-4DCC-BC32-5FC94E433A08}" srcOrd="0" destOrd="0" presId="urn:microsoft.com/office/officeart/2018/2/layout/IconVerticalSolidList"/>
    <dgm:cxn modelId="{4663BC53-CF43-4DFC-A039-05F39EE0E2A8}" type="presParOf" srcId="{4C155DE8-5EB1-4FB0-A5F8-E364C4EA7608}" destId="{79FFB95C-6902-401F-BDCC-CBFC80A79012}" srcOrd="1" destOrd="0" presId="urn:microsoft.com/office/officeart/2018/2/layout/IconVerticalSolidList"/>
    <dgm:cxn modelId="{5E8E1E69-3F20-4CAC-9C32-90BEDDFEEE6B}" type="presParOf" srcId="{4C155DE8-5EB1-4FB0-A5F8-E364C4EA7608}" destId="{4A76B6DE-BEE1-4E23-A0BF-CB67CAFCF451}" srcOrd="2" destOrd="0" presId="urn:microsoft.com/office/officeart/2018/2/layout/IconVerticalSolidList"/>
    <dgm:cxn modelId="{0824DEFD-25CD-40B6-BAD7-158325E68FD9}" type="presParOf" srcId="{4C155DE8-5EB1-4FB0-A5F8-E364C4EA7608}" destId="{F912E2BA-F95F-4028-B373-B8A0EC316785}" srcOrd="3" destOrd="0" presId="urn:microsoft.com/office/officeart/2018/2/layout/IconVerticalSolidList"/>
    <dgm:cxn modelId="{E5E329D2-930F-4EA5-A22A-F56134FCFCC2}" type="presParOf" srcId="{55BC3B99-253E-416E-BAA2-319FF9E17F90}" destId="{F7805619-DFC4-467E-85CA-D3AF1C3AEC30}" srcOrd="1" destOrd="0" presId="urn:microsoft.com/office/officeart/2018/2/layout/IconVerticalSolidList"/>
    <dgm:cxn modelId="{D93E5DCA-30ED-421D-B714-E0DE79F1E849}" type="presParOf" srcId="{55BC3B99-253E-416E-BAA2-319FF9E17F90}" destId="{0C243075-174A-49D0-B3BA-E35AE18098F9}" srcOrd="2" destOrd="0" presId="urn:microsoft.com/office/officeart/2018/2/layout/IconVerticalSolidList"/>
    <dgm:cxn modelId="{599D67A0-BD87-4606-BD92-074304C26B85}" type="presParOf" srcId="{0C243075-174A-49D0-B3BA-E35AE18098F9}" destId="{AEBA6521-5041-47B7-9AD6-C9348C23002A}" srcOrd="0" destOrd="0" presId="urn:microsoft.com/office/officeart/2018/2/layout/IconVerticalSolidList"/>
    <dgm:cxn modelId="{439CDE2D-1E53-4F53-BEC2-0963270D974A}" type="presParOf" srcId="{0C243075-174A-49D0-B3BA-E35AE18098F9}" destId="{E66E3F20-7D65-4E97-80D9-3D0E3EC6E130}" srcOrd="1" destOrd="0" presId="urn:microsoft.com/office/officeart/2018/2/layout/IconVerticalSolidList"/>
    <dgm:cxn modelId="{E92FB5EE-F521-4421-ABCE-1B199504B5BA}" type="presParOf" srcId="{0C243075-174A-49D0-B3BA-E35AE18098F9}" destId="{0F096066-D1F5-41E3-AAC6-56E2BB935013}" srcOrd="2" destOrd="0" presId="urn:microsoft.com/office/officeart/2018/2/layout/IconVerticalSolidList"/>
    <dgm:cxn modelId="{3EDB2D31-5ADF-4091-9211-6286EF880E41}" type="presParOf" srcId="{0C243075-174A-49D0-B3BA-E35AE18098F9}" destId="{5ADCD1A6-5025-4E9C-A8CD-0B6131846B46}" srcOrd="3" destOrd="0" presId="urn:microsoft.com/office/officeart/2018/2/layout/IconVerticalSolidList"/>
    <dgm:cxn modelId="{7179AB4A-F09A-444D-9251-95577221227F}" type="presParOf" srcId="{55BC3B99-253E-416E-BAA2-319FF9E17F90}" destId="{963EF5FF-52F6-464D-BA5D-0AA26BD4BDFE}" srcOrd="3" destOrd="0" presId="urn:microsoft.com/office/officeart/2018/2/layout/IconVerticalSolidList"/>
    <dgm:cxn modelId="{826EF34B-9435-498A-8467-A12F0049A0D4}" type="presParOf" srcId="{55BC3B99-253E-416E-BAA2-319FF9E17F90}" destId="{D79C7809-9061-4E79-9F2E-D79B98390CB4}" srcOrd="4" destOrd="0" presId="urn:microsoft.com/office/officeart/2018/2/layout/IconVerticalSolidList"/>
    <dgm:cxn modelId="{A23DBD89-B767-41C0-8708-FA2A0AE2D890}" type="presParOf" srcId="{D79C7809-9061-4E79-9F2E-D79B98390CB4}" destId="{9EDBB4BE-3136-4BA3-9CC6-FBC4DBBA60CC}" srcOrd="0" destOrd="0" presId="urn:microsoft.com/office/officeart/2018/2/layout/IconVerticalSolidList"/>
    <dgm:cxn modelId="{D8A386BA-9256-497C-9C8A-A2BC451A5A38}" type="presParOf" srcId="{D79C7809-9061-4E79-9F2E-D79B98390CB4}" destId="{C93B3C9C-6406-43A1-89D3-EB3781476AFB}" srcOrd="1" destOrd="0" presId="urn:microsoft.com/office/officeart/2018/2/layout/IconVerticalSolidList"/>
    <dgm:cxn modelId="{4222347F-AB5C-4440-A5B5-62B9C3BEFA9D}" type="presParOf" srcId="{D79C7809-9061-4E79-9F2E-D79B98390CB4}" destId="{275B2522-84BE-4C8B-A945-B44ECD0105E3}" srcOrd="2" destOrd="0" presId="urn:microsoft.com/office/officeart/2018/2/layout/IconVerticalSolidList"/>
    <dgm:cxn modelId="{F814BF41-B071-406D-A499-3EF1E683E69C}" type="presParOf" srcId="{D79C7809-9061-4E79-9F2E-D79B98390CB4}" destId="{0FB89648-3DA4-43FF-A9F6-F841971ABDB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5F6681-4976-482F-8834-C929A16C9561}" type="doc">
      <dgm:prSet loTypeId="urn:microsoft.com/office/officeart/2017/3/layout/DropPinTimeline" loCatId="process" qsTypeId="urn:microsoft.com/office/officeart/2005/8/quickstyle/simple2" qsCatId="simple" csTypeId="urn:microsoft.com/office/officeart/2005/8/colors/accent2_2" csCatId="accent2" phldr="1"/>
      <dgm:spPr/>
      <dgm:t>
        <a:bodyPr/>
        <a:lstStyle/>
        <a:p>
          <a:endParaRPr lang="en-US"/>
        </a:p>
      </dgm:t>
    </dgm:pt>
    <dgm:pt modelId="{133337FA-9E71-4ED5-830B-3B88EACDC773}">
      <dgm:prSet/>
      <dgm:spPr/>
      <dgm:t>
        <a:bodyPr/>
        <a:lstStyle/>
        <a:p>
          <a:pPr>
            <a:defRPr b="1"/>
          </a:pPr>
          <a:r>
            <a:rPr lang="en-US"/>
            <a:t>31 Dec. 2023</a:t>
          </a:r>
        </a:p>
      </dgm:t>
    </dgm:pt>
    <dgm:pt modelId="{0E67E613-7406-40EE-BF31-1C51BF9F6537}" type="parTrans" cxnId="{164AC07F-E0A7-4CA2-9E57-CFAF53235A34}">
      <dgm:prSet/>
      <dgm:spPr/>
      <dgm:t>
        <a:bodyPr/>
        <a:lstStyle/>
        <a:p>
          <a:endParaRPr lang="en-US"/>
        </a:p>
      </dgm:t>
    </dgm:pt>
    <dgm:pt modelId="{5139E10D-9BB4-4735-8ED4-3BC9181A31A8}" type="sibTrans" cxnId="{164AC07F-E0A7-4CA2-9E57-CFAF53235A34}">
      <dgm:prSet/>
      <dgm:spPr/>
      <dgm:t>
        <a:bodyPr/>
        <a:lstStyle/>
        <a:p>
          <a:endParaRPr lang="en-US"/>
        </a:p>
      </dgm:t>
    </dgm:pt>
    <dgm:pt modelId="{F82A12DA-79B1-4A93-B8AD-6E841DEDB82F}">
      <dgm:prSet/>
      <dgm:spPr/>
      <dgm:t>
        <a:bodyPr/>
        <a:lstStyle/>
        <a:p>
          <a:r>
            <a:rPr lang="en-US"/>
            <a:t>Final enrolments for ESRASMUS + are from 31 December 2023.</a:t>
          </a:r>
        </a:p>
      </dgm:t>
    </dgm:pt>
    <dgm:pt modelId="{6C51B2A8-19CD-42B7-BF71-C5BFE114F124}" type="parTrans" cxnId="{BFB6A6DC-C85A-4FF9-9DE2-46544BAF0357}">
      <dgm:prSet/>
      <dgm:spPr/>
      <dgm:t>
        <a:bodyPr/>
        <a:lstStyle/>
        <a:p>
          <a:endParaRPr lang="en-US"/>
        </a:p>
      </dgm:t>
    </dgm:pt>
    <dgm:pt modelId="{022467F1-B4BD-4425-814E-1C39E559D3D4}" type="sibTrans" cxnId="{BFB6A6DC-C85A-4FF9-9DE2-46544BAF0357}">
      <dgm:prSet/>
      <dgm:spPr/>
      <dgm:t>
        <a:bodyPr/>
        <a:lstStyle/>
        <a:p>
          <a:endParaRPr lang="en-US"/>
        </a:p>
      </dgm:t>
    </dgm:pt>
    <dgm:pt modelId="{33F5F8AC-82F0-4B24-8347-6A540839E1B6}">
      <dgm:prSet/>
      <dgm:spPr/>
      <dgm:t>
        <a:bodyPr/>
        <a:lstStyle/>
        <a:p>
          <a:pPr>
            <a:defRPr b="1"/>
          </a:pPr>
          <a:r>
            <a:rPr lang="en-US"/>
            <a:t>2024–2025</a:t>
          </a:r>
        </a:p>
      </dgm:t>
    </dgm:pt>
    <dgm:pt modelId="{699B90E3-AB1A-47A7-BF6A-1ED0F1A824C6}" type="parTrans" cxnId="{D8A4DE7A-44FB-45E7-B7CE-E6F755E9010E}">
      <dgm:prSet/>
      <dgm:spPr/>
      <dgm:t>
        <a:bodyPr/>
        <a:lstStyle/>
        <a:p>
          <a:endParaRPr lang="en-US"/>
        </a:p>
      </dgm:t>
    </dgm:pt>
    <dgm:pt modelId="{CD41C650-5266-4546-AF57-E0BBC5A02F53}" type="sibTrans" cxnId="{D8A4DE7A-44FB-45E7-B7CE-E6F755E9010E}">
      <dgm:prSet/>
      <dgm:spPr/>
      <dgm:t>
        <a:bodyPr/>
        <a:lstStyle/>
        <a:p>
          <a:endParaRPr lang="en-US"/>
        </a:p>
      </dgm:t>
    </dgm:pt>
    <dgm:pt modelId="{74A62BF9-AF47-47A1-B7EC-2A619E8762DD}">
      <dgm:prSet/>
      <dgm:spPr/>
      <dgm:t>
        <a:bodyPr/>
        <a:lstStyle/>
        <a:p>
          <a:r>
            <a:rPr lang="en-US"/>
            <a:t>Valid entry 03 ‘ERASMUS +’ will remain in 2024/25 with validation to highlight where this is being returned for new students. </a:t>
          </a:r>
        </a:p>
      </dgm:t>
    </dgm:pt>
    <dgm:pt modelId="{B8D41340-64F3-4F86-B3BB-2584B38BACF3}" type="parTrans" cxnId="{2D1AE1BC-C15D-49FB-8C7F-9808D6595FA0}">
      <dgm:prSet/>
      <dgm:spPr/>
      <dgm:t>
        <a:bodyPr/>
        <a:lstStyle/>
        <a:p>
          <a:endParaRPr lang="en-US"/>
        </a:p>
      </dgm:t>
    </dgm:pt>
    <dgm:pt modelId="{D65C099B-69BA-4AFF-9FAE-00057D6DEE8A}" type="sibTrans" cxnId="{2D1AE1BC-C15D-49FB-8C7F-9808D6595FA0}">
      <dgm:prSet/>
      <dgm:spPr/>
      <dgm:t>
        <a:bodyPr/>
        <a:lstStyle/>
        <a:p>
          <a:endParaRPr lang="en-US"/>
        </a:p>
      </dgm:t>
    </dgm:pt>
    <dgm:pt modelId="{0861F617-8D8F-41D2-9F86-C31F542012E3}">
      <dgm:prSet/>
      <dgm:spPr/>
      <dgm:t>
        <a:bodyPr/>
        <a:lstStyle/>
        <a:p>
          <a:pPr>
            <a:defRPr b="1"/>
          </a:pPr>
          <a:r>
            <a:rPr lang="en-US"/>
            <a:t>2025–2026</a:t>
          </a:r>
        </a:p>
      </dgm:t>
    </dgm:pt>
    <dgm:pt modelId="{120BF75C-506D-4468-A18A-C33334D27E70}" type="parTrans" cxnId="{244DD4DC-62BB-446B-9A01-15E3CE54C858}">
      <dgm:prSet/>
      <dgm:spPr/>
      <dgm:t>
        <a:bodyPr/>
        <a:lstStyle/>
        <a:p>
          <a:endParaRPr lang="en-US"/>
        </a:p>
      </dgm:t>
    </dgm:pt>
    <dgm:pt modelId="{B03508E0-DDAC-4B45-9AF0-FE8308A44E04}" type="sibTrans" cxnId="{244DD4DC-62BB-446B-9A01-15E3CE54C858}">
      <dgm:prSet/>
      <dgm:spPr/>
      <dgm:t>
        <a:bodyPr/>
        <a:lstStyle/>
        <a:p>
          <a:endParaRPr lang="en-US"/>
        </a:p>
      </dgm:t>
    </dgm:pt>
    <dgm:pt modelId="{65894CD6-A6BD-45D6-B49A-1779BD22C01E}">
      <dgm:prSet/>
      <dgm:spPr/>
      <dgm:t>
        <a:bodyPr/>
        <a:lstStyle/>
        <a:p>
          <a:r>
            <a:rPr lang="en-US"/>
            <a:t>The valid entry is planned to be removed from 2025/26.</a:t>
          </a:r>
        </a:p>
      </dgm:t>
    </dgm:pt>
    <dgm:pt modelId="{457F0EE7-6E19-44BA-975C-AFECF3E22C6D}" type="parTrans" cxnId="{9BD9454B-8892-46BE-839C-78AC89143F1C}">
      <dgm:prSet/>
      <dgm:spPr/>
      <dgm:t>
        <a:bodyPr/>
        <a:lstStyle/>
        <a:p>
          <a:endParaRPr lang="en-US"/>
        </a:p>
      </dgm:t>
    </dgm:pt>
    <dgm:pt modelId="{40AD5D6B-393D-4B83-AD1B-E1C4F3F3B5B5}" type="sibTrans" cxnId="{9BD9454B-8892-46BE-839C-78AC89143F1C}">
      <dgm:prSet/>
      <dgm:spPr/>
      <dgm:t>
        <a:bodyPr/>
        <a:lstStyle/>
        <a:p>
          <a:endParaRPr lang="en-US"/>
        </a:p>
      </dgm:t>
    </dgm:pt>
    <dgm:pt modelId="{0B202466-155C-41A1-8FEC-9C8011D33964}" type="pres">
      <dgm:prSet presAssocID="{3A5F6681-4976-482F-8834-C929A16C9561}" presName="root" presStyleCnt="0">
        <dgm:presLayoutVars>
          <dgm:chMax/>
          <dgm:chPref/>
          <dgm:animLvl val="lvl"/>
        </dgm:presLayoutVars>
      </dgm:prSet>
      <dgm:spPr/>
    </dgm:pt>
    <dgm:pt modelId="{349BBF76-C21A-4D1F-909F-842F9DF877C9}" type="pres">
      <dgm:prSet presAssocID="{3A5F6681-4976-482F-8834-C929A16C9561}" presName="divider" presStyleLbl="fgAcc1" presStyleIdx="0" presStyleCnt="4"/>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3F411993-1C24-48D7-810F-F69C96AFEC3C}" type="pres">
      <dgm:prSet presAssocID="{3A5F6681-4976-482F-8834-C929A16C9561}" presName="nodes" presStyleCnt="0">
        <dgm:presLayoutVars>
          <dgm:chMax/>
          <dgm:chPref/>
          <dgm:animLvl val="lvl"/>
        </dgm:presLayoutVars>
      </dgm:prSet>
      <dgm:spPr/>
    </dgm:pt>
    <dgm:pt modelId="{0A46FEE5-C8D2-4960-A061-3B8DF71E44DB}" type="pres">
      <dgm:prSet presAssocID="{133337FA-9E71-4ED5-830B-3B88EACDC773}" presName="composite" presStyleCnt="0"/>
      <dgm:spPr/>
    </dgm:pt>
    <dgm:pt modelId="{9B9D3291-B978-412D-9558-A243F93B6D04}" type="pres">
      <dgm:prSet presAssocID="{133337FA-9E71-4ED5-830B-3B88EACDC773}" presName="ConnectorPoint" presStyleLbl="ln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E6C0852-22BB-4626-AB9B-C2D346BC18B8}" type="pres">
      <dgm:prSet presAssocID="{133337FA-9E71-4ED5-830B-3B88EACDC773}" presName="DropPinPlaceHolder" presStyleCnt="0"/>
      <dgm:spPr/>
    </dgm:pt>
    <dgm:pt modelId="{C0C85027-C0AB-4955-8DAA-E6E47A61FF5D}" type="pres">
      <dgm:prSet presAssocID="{133337FA-9E71-4ED5-830B-3B88EACDC773}" presName="DropPin" presStyleLbl="alignNode1" presStyleIdx="0" presStyleCnt="3"/>
      <dgm:spPr/>
    </dgm:pt>
    <dgm:pt modelId="{9D232C72-A89C-469A-82AF-A0DDE68B50FE}" type="pres">
      <dgm:prSet presAssocID="{133337FA-9E71-4ED5-830B-3B88EACDC773}" presName="Ellipse" presStyleLbl="fgAcc1" presStyleIdx="1" presStyleCnt="4"/>
      <dgm:spPr>
        <a:solidFill>
          <a:schemeClr val="lt1">
            <a:alpha val="90000"/>
            <a:hueOff val="0"/>
            <a:satOff val="0"/>
            <a:lumOff val="0"/>
            <a:alphaOff val="0"/>
          </a:schemeClr>
        </a:solidFill>
        <a:ln w="12700" cap="flat" cmpd="sng" algn="ctr">
          <a:noFill/>
          <a:prstDash val="solid"/>
          <a:miter lim="800000"/>
        </a:ln>
        <a:effectLst/>
      </dgm:spPr>
    </dgm:pt>
    <dgm:pt modelId="{316BB9AE-A478-4ECD-9F3B-EA6DF2EACF2F}" type="pres">
      <dgm:prSet presAssocID="{133337FA-9E71-4ED5-830B-3B88EACDC773}" presName="L2TextContainer" presStyleLbl="revTx" presStyleIdx="0" presStyleCnt="6">
        <dgm:presLayoutVars>
          <dgm:bulletEnabled val="1"/>
        </dgm:presLayoutVars>
      </dgm:prSet>
      <dgm:spPr/>
    </dgm:pt>
    <dgm:pt modelId="{B2805A88-F878-4FEB-A951-0C5609BCA0DE}" type="pres">
      <dgm:prSet presAssocID="{133337FA-9E71-4ED5-830B-3B88EACDC773}" presName="L1TextContainer" presStyleLbl="revTx" presStyleIdx="1" presStyleCnt="6">
        <dgm:presLayoutVars>
          <dgm:chMax val="1"/>
          <dgm:chPref val="1"/>
          <dgm:bulletEnabled val="1"/>
        </dgm:presLayoutVars>
      </dgm:prSet>
      <dgm:spPr/>
    </dgm:pt>
    <dgm:pt modelId="{280A21B2-C873-4468-921C-70D80872D0DF}" type="pres">
      <dgm:prSet presAssocID="{133337FA-9E71-4ED5-830B-3B88EACDC773}" presName="ConnectLine" presStyleLbl="sibTrans1D1" presStyleIdx="0" presStyleCnt="3"/>
      <dgm:spPr>
        <a:noFill/>
        <a:ln w="12700" cap="flat" cmpd="sng" algn="ctr">
          <a:solidFill>
            <a:schemeClr val="accent2">
              <a:hueOff val="0"/>
              <a:satOff val="0"/>
              <a:lumOff val="0"/>
              <a:alphaOff val="0"/>
            </a:schemeClr>
          </a:solidFill>
          <a:prstDash val="dash"/>
          <a:miter lim="800000"/>
        </a:ln>
        <a:effectLst/>
      </dgm:spPr>
    </dgm:pt>
    <dgm:pt modelId="{B858F7D7-9F27-41A2-B70E-6F8C6570B086}" type="pres">
      <dgm:prSet presAssocID="{133337FA-9E71-4ED5-830B-3B88EACDC773}" presName="EmptyPlaceHolder" presStyleCnt="0"/>
      <dgm:spPr/>
    </dgm:pt>
    <dgm:pt modelId="{E8159546-AB4B-47F8-AB5F-223B1BFB245A}" type="pres">
      <dgm:prSet presAssocID="{5139E10D-9BB4-4735-8ED4-3BC9181A31A8}" presName="spaceBetweenRectangles" presStyleCnt="0"/>
      <dgm:spPr/>
    </dgm:pt>
    <dgm:pt modelId="{0E46F39B-25CE-4AF6-B719-4F5D24CD29C2}" type="pres">
      <dgm:prSet presAssocID="{33F5F8AC-82F0-4B24-8347-6A540839E1B6}" presName="composite" presStyleCnt="0"/>
      <dgm:spPr/>
    </dgm:pt>
    <dgm:pt modelId="{D016EE8E-07A0-4396-9A9B-506A7377FE37}" type="pres">
      <dgm:prSet presAssocID="{33F5F8AC-82F0-4B24-8347-6A540839E1B6}" presName="ConnectorPoint" presStyleLbl="lnNode1" presStyleIdx="1"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3DFF53A-0041-4156-BD38-80F5EC691E57}" type="pres">
      <dgm:prSet presAssocID="{33F5F8AC-82F0-4B24-8347-6A540839E1B6}" presName="DropPinPlaceHolder" presStyleCnt="0"/>
      <dgm:spPr/>
    </dgm:pt>
    <dgm:pt modelId="{0011B8A8-7EB6-4DDC-BF72-190F164E2925}" type="pres">
      <dgm:prSet presAssocID="{33F5F8AC-82F0-4B24-8347-6A540839E1B6}" presName="DropPin" presStyleLbl="alignNode1" presStyleIdx="1" presStyleCnt="3"/>
      <dgm:spPr/>
    </dgm:pt>
    <dgm:pt modelId="{164A87C2-9C38-42AB-9093-C7082992B795}" type="pres">
      <dgm:prSet presAssocID="{33F5F8AC-82F0-4B24-8347-6A540839E1B6}" presName="Ellipse" presStyleLbl="fgAcc1" presStyleIdx="2" presStyleCnt="4"/>
      <dgm:spPr>
        <a:solidFill>
          <a:schemeClr val="lt1">
            <a:alpha val="90000"/>
            <a:hueOff val="0"/>
            <a:satOff val="0"/>
            <a:lumOff val="0"/>
            <a:alphaOff val="0"/>
          </a:schemeClr>
        </a:solidFill>
        <a:ln w="12700" cap="flat" cmpd="sng" algn="ctr">
          <a:noFill/>
          <a:prstDash val="solid"/>
          <a:miter lim="800000"/>
        </a:ln>
        <a:effectLst/>
      </dgm:spPr>
    </dgm:pt>
    <dgm:pt modelId="{893F61AA-A2BA-46E4-9A9A-440DEA094C69}" type="pres">
      <dgm:prSet presAssocID="{33F5F8AC-82F0-4B24-8347-6A540839E1B6}" presName="L2TextContainer" presStyleLbl="revTx" presStyleIdx="2" presStyleCnt="6">
        <dgm:presLayoutVars>
          <dgm:bulletEnabled val="1"/>
        </dgm:presLayoutVars>
      </dgm:prSet>
      <dgm:spPr/>
    </dgm:pt>
    <dgm:pt modelId="{C41B0AB8-3558-49A2-B551-06D860340E3A}" type="pres">
      <dgm:prSet presAssocID="{33F5F8AC-82F0-4B24-8347-6A540839E1B6}" presName="L1TextContainer" presStyleLbl="revTx" presStyleIdx="3" presStyleCnt="6">
        <dgm:presLayoutVars>
          <dgm:chMax val="1"/>
          <dgm:chPref val="1"/>
          <dgm:bulletEnabled val="1"/>
        </dgm:presLayoutVars>
      </dgm:prSet>
      <dgm:spPr/>
    </dgm:pt>
    <dgm:pt modelId="{21D87985-C496-47C4-9CC8-04BF1584DFB7}" type="pres">
      <dgm:prSet presAssocID="{33F5F8AC-82F0-4B24-8347-6A540839E1B6}" presName="ConnectLine" presStyleLbl="sibTrans1D1" presStyleIdx="1" presStyleCnt="3"/>
      <dgm:spPr>
        <a:noFill/>
        <a:ln w="12700" cap="flat" cmpd="sng" algn="ctr">
          <a:solidFill>
            <a:schemeClr val="accent2">
              <a:hueOff val="0"/>
              <a:satOff val="0"/>
              <a:lumOff val="0"/>
              <a:alphaOff val="0"/>
            </a:schemeClr>
          </a:solidFill>
          <a:prstDash val="dash"/>
          <a:miter lim="800000"/>
        </a:ln>
        <a:effectLst/>
      </dgm:spPr>
    </dgm:pt>
    <dgm:pt modelId="{C20E04A0-292C-4300-9D28-0D82D6D441F9}" type="pres">
      <dgm:prSet presAssocID="{33F5F8AC-82F0-4B24-8347-6A540839E1B6}" presName="EmptyPlaceHolder" presStyleCnt="0"/>
      <dgm:spPr/>
    </dgm:pt>
    <dgm:pt modelId="{2F568AC7-91AD-4287-87AC-5D02B3220987}" type="pres">
      <dgm:prSet presAssocID="{CD41C650-5266-4546-AF57-E0BBC5A02F53}" presName="spaceBetweenRectangles" presStyleCnt="0"/>
      <dgm:spPr/>
    </dgm:pt>
    <dgm:pt modelId="{3EDBE658-F70D-4D53-8EFD-84580074A6A9}" type="pres">
      <dgm:prSet presAssocID="{0861F617-8D8F-41D2-9F86-C31F542012E3}" presName="composite" presStyleCnt="0"/>
      <dgm:spPr/>
    </dgm:pt>
    <dgm:pt modelId="{7E9409A3-AF08-46A6-8303-22ADC5B787F1}" type="pres">
      <dgm:prSet presAssocID="{0861F617-8D8F-41D2-9F86-C31F542012E3}" presName="ConnectorPoint" presStyleLbl="lnNode1" presStyleIdx="2"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6CA087F-9245-4BF5-81A8-727FB1DCBDDE}" type="pres">
      <dgm:prSet presAssocID="{0861F617-8D8F-41D2-9F86-C31F542012E3}" presName="DropPinPlaceHolder" presStyleCnt="0"/>
      <dgm:spPr/>
    </dgm:pt>
    <dgm:pt modelId="{BAC117A7-BD65-4791-BAD8-46C7FC61D076}" type="pres">
      <dgm:prSet presAssocID="{0861F617-8D8F-41D2-9F86-C31F542012E3}" presName="DropPin" presStyleLbl="alignNode1" presStyleIdx="2" presStyleCnt="3"/>
      <dgm:spPr/>
    </dgm:pt>
    <dgm:pt modelId="{A56B916F-3751-4901-AA86-A31F0CAC83E0}" type="pres">
      <dgm:prSet presAssocID="{0861F617-8D8F-41D2-9F86-C31F542012E3}" presName="Ellipse" presStyleLbl="fgAcc1" presStyleIdx="3" presStyleCnt="4"/>
      <dgm:spPr>
        <a:solidFill>
          <a:schemeClr val="lt1">
            <a:alpha val="90000"/>
            <a:hueOff val="0"/>
            <a:satOff val="0"/>
            <a:lumOff val="0"/>
            <a:alphaOff val="0"/>
          </a:schemeClr>
        </a:solidFill>
        <a:ln w="12700" cap="flat" cmpd="sng" algn="ctr">
          <a:noFill/>
          <a:prstDash val="solid"/>
          <a:miter lim="800000"/>
        </a:ln>
        <a:effectLst/>
      </dgm:spPr>
    </dgm:pt>
    <dgm:pt modelId="{47331FBE-92EA-49A2-8663-27931450339A}" type="pres">
      <dgm:prSet presAssocID="{0861F617-8D8F-41D2-9F86-C31F542012E3}" presName="L2TextContainer" presStyleLbl="revTx" presStyleIdx="4" presStyleCnt="6">
        <dgm:presLayoutVars>
          <dgm:bulletEnabled val="1"/>
        </dgm:presLayoutVars>
      </dgm:prSet>
      <dgm:spPr/>
    </dgm:pt>
    <dgm:pt modelId="{52D3DFE7-BC0F-4187-A898-999A7B4EB59B}" type="pres">
      <dgm:prSet presAssocID="{0861F617-8D8F-41D2-9F86-C31F542012E3}" presName="L1TextContainer" presStyleLbl="revTx" presStyleIdx="5" presStyleCnt="6">
        <dgm:presLayoutVars>
          <dgm:chMax val="1"/>
          <dgm:chPref val="1"/>
          <dgm:bulletEnabled val="1"/>
        </dgm:presLayoutVars>
      </dgm:prSet>
      <dgm:spPr/>
    </dgm:pt>
    <dgm:pt modelId="{3272BAC6-F079-48B3-8742-08646990FEA8}" type="pres">
      <dgm:prSet presAssocID="{0861F617-8D8F-41D2-9F86-C31F542012E3}" presName="ConnectLine" presStyleLbl="sibTrans1D1" presStyleIdx="2" presStyleCnt="3"/>
      <dgm:spPr>
        <a:noFill/>
        <a:ln w="12700" cap="flat" cmpd="sng" algn="ctr">
          <a:solidFill>
            <a:schemeClr val="accent2">
              <a:hueOff val="0"/>
              <a:satOff val="0"/>
              <a:lumOff val="0"/>
              <a:alphaOff val="0"/>
            </a:schemeClr>
          </a:solidFill>
          <a:prstDash val="dash"/>
          <a:miter lim="800000"/>
        </a:ln>
        <a:effectLst/>
      </dgm:spPr>
    </dgm:pt>
    <dgm:pt modelId="{96ED4C78-B2AD-42EF-B4FC-ECBB392B7EE8}" type="pres">
      <dgm:prSet presAssocID="{0861F617-8D8F-41D2-9F86-C31F542012E3}" presName="EmptyPlaceHolder" presStyleCnt="0"/>
      <dgm:spPr/>
    </dgm:pt>
  </dgm:ptLst>
  <dgm:cxnLst>
    <dgm:cxn modelId="{4495D208-0AEB-47F8-9C63-26775AC8ECF2}" type="presOf" srcId="{3A5F6681-4976-482F-8834-C929A16C9561}" destId="{0B202466-155C-41A1-8FEC-9C8011D33964}" srcOrd="0" destOrd="0" presId="urn:microsoft.com/office/officeart/2017/3/layout/DropPinTimeline"/>
    <dgm:cxn modelId="{2B4D4F27-C532-4458-89E8-A1AE73A1E44A}" type="presOf" srcId="{65894CD6-A6BD-45D6-B49A-1779BD22C01E}" destId="{47331FBE-92EA-49A2-8663-27931450339A}" srcOrd="0" destOrd="0" presId="urn:microsoft.com/office/officeart/2017/3/layout/DropPinTimeline"/>
    <dgm:cxn modelId="{853FFA41-5C43-486D-A092-C493EE1D513F}" type="presOf" srcId="{133337FA-9E71-4ED5-830B-3B88EACDC773}" destId="{B2805A88-F878-4FEB-A951-0C5609BCA0DE}" srcOrd="0" destOrd="0" presId="urn:microsoft.com/office/officeart/2017/3/layout/DropPinTimeline"/>
    <dgm:cxn modelId="{9BD9454B-8892-46BE-839C-78AC89143F1C}" srcId="{0861F617-8D8F-41D2-9F86-C31F542012E3}" destId="{65894CD6-A6BD-45D6-B49A-1779BD22C01E}" srcOrd="0" destOrd="0" parTransId="{457F0EE7-6E19-44BA-975C-AFECF3E22C6D}" sibTransId="{40AD5D6B-393D-4B83-AD1B-E1C4F3F3B5B5}"/>
    <dgm:cxn modelId="{D8A4DE7A-44FB-45E7-B7CE-E6F755E9010E}" srcId="{3A5F6681-4976-482F-8834-C929A16C9561}" destId="{33F5F8AC-82F0-4B24-8347-6A540839E1B6}" srcOrd="1" destOrd="0" parTransId="{699B90E3-AB1A-47A7-BF6A-1ED0F1A824C6}" sibTransId="{CD41C650-5266-4546-AF57-E0BBC5A02F53}"/>
    <dgm:cxn modelId="{164AC07F-E0A7-4CA2-9E57-CFAF53235A34}" srcId="{3A5F6681-4976-482F-8834-C929A16C9561}" destId="{133337FA-9E71-4ED5-830B-3B88EACDC773}" srcOrd="0" destOrd="0" parTransId="{0E67E613-7406-40EE-BF31-1C51BF9F6537}" sibTransId="{5139E10D-9BB4-4735-8ED4-3BC9181A31A8}"/>
    <dgm:cxn modelId="{510D478E-6D68-4C07-8E3B-F27CFC1FCC1E}" type="presOf" srcId="{0861F617-8D8F-41D2-9F86-C31F542012E3}" destId="{52D3DFE7-BC0F-4187-A898-999A7B4EB59B}" srcOrd="0" destOrd="0" presId="urn:microsoft.com/office/officeart/2017/3/layout/DropPinTimeline"/>
    <dgm:cxn modelId="{F6B83F9E-2D2E-4E0F-854A-304093AB32C9}" type="presOf" srcId="{33F5F8AC-82F0-4B24-8347-6A540839E1B6}" destId="{C41B0AB8-3558-49A2-B551-06D860340E3A}" srcOrd="0" destOrd="0" presId="urn:microsoft.com/office/officeart/2017/3/layout/DropPinTimeline"/>
    <dgm:cxn modelId="{2D1AE1BC-C15D-49FB-8C7F-9808D6595FA0}" srcId="{33F5F8AC-82F0-4B24-8347-6A540839E1B6}" destId="{74A62BF9-AF47-47A1-B7EC-2A619E8762DD}" srcOrd="0" destOrd="0" parTransId="{B8D41340-64F3-4F86-B3BB-2584B38BACF3}" sibTransId="{D65C099B-69BA-4AFF-9FAE-00057D6DEE8A}"/>
    <dgm:cxn modelId="{FD965CD9-F610-45F9-BCDC-48A5B8A65DAF}" type="presOf" srcId="{74A62BF9-AF47-47A1-B7EC-2A619E8762DD}" destId="{893F61AA-A2BA-46E4-9A9A-440DEA094C69}" srcOrd="0" destOrd="0" presId="urn:microsoft.com/office/officeart/2017/3/layout/DropPinTimeline"/>
    <dgm:cxn modelId="{BFB6A6DC-C85A-4FF9-9DE2-46544BAF0357}" srcId="{133337FA-9E71-4ED5-830B-3B88EACDC773}" destId="{F82A12DA-79B1-4A93-B8AD-6E841DEDB82F}" srcOrd="0" destOrd="0" parTransId="{6C51B2A8-19CD-42B7-BF71-C5BFE114F124}" sibTransId="{022467F1-B4BD-4425-814E-1C39E559D3D4}"/>
    <dgm:cxn modelId="{244DD4DC-62BB-446B-9A01-15E3CE54C858}" srcId="{3A5F6681-4976-482F-8834-C929A16C9561}" destId="{0861F617-8D8F-41D2-9F86-C31F542012E3}" srcOrd="2" destOrd="0" parTransId="{120BF75C-506D-4468-A18A-C33334D27E70}" sibTransId="{B03508E0-DDAC-4B45-9AF0-FE8308A44E04}"/>
    <dgm:cxn modelId="{AD4243E6-C209-497C-B9B9-C13CACCB082B}" type="presOf" srcId="{F82A12DA-79B1-4A93-B8AD-6E841DEDB82F}" destId="{316BB9AE-A478-4ECD-9F3B-EA6DF2EACF2F}" srcOrd="0" destOrd="0" presId="urn:microsoft.com/office/officeart/2017/3/layout/DropPinTimeline"/>
    <dgm:cxn modelId="{00FAB384-3474-4614-B155-DBB8F6F2B4C1}" type="presParOf" srcId="{0B202466-155C-41A1-8FEC-9C8011D33964}" destId="{349BBF76-C21A-4D1F-909F-842F9DF877C9}" srcOrd="0" destOrd="0" presId="urn:microsoft.com/office/officeart/2017/3/layout/DropPinTimeline"/>
    <dgm:cxn modelId="{6AF8441D-9E52-4F81-BE95-9A312DFFD50F}" type="presParOf" srcId="{0B202466-155C-41A1-8FEC-9C8011D33964}" destId="{3F411993-1C24-48D7-810F-F69C96AFEC3C}" srcOrd="1" destOrd="0" presId="urn:microsoft.com/office/officeart/2017/3/layout/DropPinTimeline"/>
    <dgm:cxn modelId="{F24982E0-0D42-4C90-8229-128FE1DCBAD5}" type="presParOf" srcId="{3F411993-1C24-48D7-810F-F69C96AFEC3C}" destId="{0A46FEE5-C8D2-4960-A061-3B8DF71E44DB}" srcOrd="0" destOrd="0" presId="urn:microsoft.com/office/officeart/2017/3/layout/DropPinTimeline"/>
    <dgm:cxn modelId="{A0ED51D7-5A5E-4643-984F-57CB6F167ACA}" type="presParOf" srcId="{0A46FEE5-C8D2-4960-A061-3B8DF71E44DB}" destId="{9B9D3291-B978-412D-9558-A243F93B6D04}" srcOrd="0" destOrd="0" presId="urn:microsoft.com/office/officeart/2017/3/layout/DropPinTimeline"/>
    <dgm:cxn modelId="{422530AA-A24F-4F34-B4A4-2DCCC7C55AF8}" type="presParOf" srcId="{0A46FEE5-C8D2-4960-A061-3B8DF71E44DB}" destId="{AE6C0852-22BB-4626-AB9B-C2D346BC18B8}" srcOrd="1" destOrd="0" presId="urn:microsoft.com/office/officeart/2017/3/layout/DropPinTimeline"/>
    <dgm:cxn modelId="{2FAB5441-AE78-4F28-8BF4-33C6FC58DE1D}" type="presParOf" srcId="{AE6C0852-22BB-4626-AB9B-C2D346BC18B8}" destId="{C0C85027-C0AB-4955-8DAA-E6E47A61FF5D}" srcOrd="0" destOrd="0" presId="urn:microsoft.com/office/officeart/2017/3/layout/DropPinTimeline"/>
    <dgm:cxn modelId="{0B81844C-02A0-4780-9940-18E265E45935}" type="presParOf" srcId="{AE6C0852-22BB-4626-AB9B-C2D346BC18B8}" destId="{9D232C72-A89C-469A-82AF-A0DDE68B50FE}" srcOrd="1" destOrd="0" presId="urn:microsoft.com/office/officeart/2017/3/layout/DropPinTimeline"/>
    <dgm:cxn modelId="{41F7BBF1-5A45-4A2B-A85A-3180EC086BA0}" type="presParOf" srcId="{0A46FEE5-C8D2-4960-A061-3B8DF71E44DB}" destId="{316BB9AE-A478-4ECD-9F3B-EA6DF2EACF2F}" srcOrd="2" destOrd="0" presId="urn:microsoft.com/office/officeart/2017/3/layout/DropPinTimeline"/>
    <dgm:cxn modelId="{B1F6D306-7896-4676-BFC5-FC2220BBD552}" type="presParOf" srcId="{0A46FEE5-C8D2-4960-A061-3B8DF71E44DB}" destId="{B2805A88-F878-4FEB-A951-0C5609BCA0DE}" srcOrd="3" destOrd="0" presId="urn:microsoft.com/office/officeart/2017/3/layout/DropPinTimeline"/>
    <dgm:cxn modelId="{C0D45469-FB7A-42EE-A498-E4A6EBCE92A4}" type="presParOf" srcId="{0A46FEE5-C8D2-4960-A061-3B8DF71E44DB}" destId="{280A21B2-C873-4468-921C-70D80872D0DF}" srcOrd="4" destOrd="0" presId="urn:microsoft.com/office/officeart/2017/3/layout/DropPinTimeline"/>
    <dgm:cxn modelId="{09534505-BBAE-4A8B-B734-F2BDCA97FEF7}" type="presParOf" srcId="{0A46FEE5-C8D2-4960-A061-3B8DF71E44DB}" destId="{B858F7D7-9F27-41A2-B70E-6F8C6570B086}" srcOrd="5" destOrd="0" presId="urn:microsoft.com/office/officeart/2017/3/layout/DropPinTimeline"/>
    <dgm:cxn modelId="{C7AE2BFF-A53D-4284-80C3-52A4661086AA}" type="presParOf" srcId="{3F411993-1C24-48D7-810F-F69C96AFEC3C}" destId="{E8159546-AB4B-47F8-AB5F-223B1BFB245A}" srcOrd="1" destOrd="0" presId="urn:microsoft.com/office/officeart/2017/3/layout/DropPinTimeline"/>
    <dgm:cxn modelId="{F4174FEF-9E1B-446A-B636-A13D73BD2885}" type="presParOf" srcId="{3F411993-1C24-48D7-810F-F69C96AFEC3C}" destId="{0E46F39B-25CE-4AF6-B719-4F5D24CD29C2}" srcOrd="2" destOrd="0" presId="urn:microsoft.com/office/officeart/2017/3/layout/DropPinTimeline"/>
    <dgm:cxn modelId="{59FFAF5C-2606-407D-BAD7-3A7CF92910CC}" type="presParOf" srcId="{0E46F39B-25CE-4AF6-B719-4F5D24CD29C2}" destId="{D016EE8E-07A0-4396-9A9B-506A7377FE37}" srcOrd="0" destOrd="0" presId="urn:microsoft.com/office/officeart/2017/3/layout/DropPinTimeline"/>
    <dgm:cxn modelId="{6338C497-0658-4687-A125-278D84496D92}" type="presParOf" srcId="{0E46F39B-25CE-4AF6-B719-4F5D24CD29C2}" destId="{13DFF53A-0041-4156-BD38-80F5EC691E57}" srcOrd="1" destOrd="0" presId="urn:microsoft.com/office/officeart/2017/3/layout/DropPinTimeline"/>
    <dgm:cxn modelId="{2ED2B1A7-0508-42EA-93C6-F3BE343C1190}" type="presParOf" srcId="{13DFF53A-0041-4156-BD38-80F5EC691E57}" destId="{0011B8A8-7EB6-4DDC-BF72-190F164E2925}" srcOrd="0" destOrd="0" presId="urn:microsoft.com/office/officeart/2017/3/layout/DropPinTimeline"/>
    <dgm:cxn modelId="{5BCE8BC2-0134-442A-9582-074BCA82871B}" type="presParOf" srcId="{13DFF53A-0041-4156-BD38-80F5EC691E57}" destId="{164A87C2-9C38-42AB-9093-C7082992B795}" srcOrd="1" destOrd="0" presId="urn:microsoft.com/office/officeart/2017/3/layout/DropPinTimeline"/>
    <dgm:cxn modelId="{58A89831-F13B-4601-8F4B-D148802EE513}" type="presParOf" srcId="{0E46F39B-25CE-4AF6-B719-4F5D24CD29C2}" destId="{893F61AA-A2BA-46E4-9A9A-440DEA094C69}" srcOrd="2" destOrd="0" presId="urn:microsoft.com/office/officeart/2017/3/layout/DropPinTimeline"/>
    <dgm:cxn modelId="{504EBE7B-F63B-47AB-A40B-D0AA6351690F}" type="presParOf" srcId="{0E46F39B-25CE-4AF6-B719-4F5D24CD29C2}" destId="{C41B0AB8-3558-49A2-B551-06D860340E3A}" srcOrd="3" destOrd="0" presId="urn:microsoft.com/office/officeart/2017/3/layout/DropPinTimeline"/>
    <dgm:cxn modelId="{C2C215BB-DE9F-4F8B-9FFE-B1215B111CA8}" type="presParOf" srcId="{0E46F39B-25CE-4AF6-B719-4F5D24CD29C2}" destId="{21D87985-C496-47C4-9CC8-04BF1584DFB7}" srcOrd="4" destOrd="0" presId="urn:microsoft.com/office/officeart/2017/3/layout/DropPinTimeline"/>
    <dgm:cxn modelId="{6BAD25A4-BF12-4992-BBB6-C06FC8381F4A}" type="presParOf" srcId="{0E46F39B-25CE-4AF6-B719-4F5D24CD29C2}" destId="{C20E04A0-292C-4300-9D28-0D82D6D441F9}" srcOrd="5" destOrd="0" presId="urn:microsoft.com/office/officeart/2017/3/layout/DropPinTimeline"/>
    <dgm:cxn modelId="{BC52FD8D-A41D-4DA3-9663-5B160B2BAF13}" type="presParOf" srcId="{3F411993-1C24-48D7-810F-F69C96AFEC3C}" destId="{2F568AC7-91AD-4287-87AC-5D02B3220987}" srcOrd="3" destOrd="0" presId="urn:microsoft.com/office/officeart/2017/3/layout/DropPinTimeline"/>
    <dgm:cxn modelId="{E9C5407B-07F9-4767-9C74-D9222EFFDEED}" type="presParOf" srcId="{3F411993-1C24-48D7-810F-F69C96AFEC3C}" destId="{3EDBE658-F70D-4D53-8EFD-84580074A6A9}" srcOrd="4" destOrd="0" presId="urn:microsoft.com/office/officeart/2017/3/layout/DropPinTimeline"/>
    <dgm:cxn modelId="{9A6838A5-B508-4FD2-B89D-098BE6D20FF3}" type="presParOf" srcId="{3EDBE658-F70D-4D53-8EFD-84580074A6A9}" destId="{7E9409A3-AF08-46A6-8303-22ADC5B787F1}" srcOrd="0" destOrd="0" presId="urn:microsoft.com/office/officeart/2017/3/layout/DropPinTimeline"/>
    <dgm:cxn modelId="{B2C738F5-8F09-4476-9CE0-389A58BF6B9B}" type="presParOf" srcId="{3EDBE658-F70D-4D53-8EFD-84580074A6A9}" destId="{46CA087F-9245-4BF5-81A8-727FB1DCBDDE}" srcOrd="1" destOrd="0" presId="urn:microsoft.com/office/officeart/2017/3/layout/DropPinTimeline"/>
    <dgm:cxn modelId="{4D5442B4-124C-4F9D-9652-FE6D52EBD18B}" type="presParOf" srcId="{46CA087F-9245-4BF5-81A8-727FB1DCBDDE}" destId="{BAC117A7-BD65-4791-BAD8-46C7FC61D076}" srcOrd="0" destOrd="0" presId="urn:microsoft.com/office/officeart/2017/3/layout/DropPinTimeline"/>
    <dgm:cxn modelId="{8112D1FE-2783-406A-8DAC-B6A24E3912E6}" type="presParOf" srcId="{46CA087F-9245-4BF5-81A8-727FB1DCBDDE}" destId="{A56B916F-3751-4901-AA86-A31F0CAC83E0}" srcOrd="1" destOrd="0" presId="urn:microsoft.com/office/officeart/2017/3/layout/DropPinTimeline"/>
    <dgm:cxn modelId="{AC4780EA-658D-41B8-8712-74ABB8B81BD7}" type="presParOf" srcId="{3EDBE658-F70D-4D53-8EFD-84580074A6A9}" destId="{47331FBE-92EA-49A2-8663-27931450339A}" srcOrd="2" destOrd="0" presId="urn:microsoft.com/office/officeart/2017/3/layout/DropPinTimeline"/>
    <dgm:cxn modelId="{7013E3B5-13B0-4AF4-A781-68DBD1037835}" type="presParOf" srcId="{3EDBE658-F70D-4D53-8EFD-84580074A6A9}" destId="{52D3DFE7-BC0F-4187-A898-999A7B4EB59B}" srcOrd="3" destOrd="0" presId="urn:microsoft.com/office/officeart/2017/3/layout/DropPinTimeline"/>
    <dgm:cxn modelId="{F2DC1CFC-899D-462A-ACE6-514F0462CC53}" type="presParOf" srcId="{3EDBE658-F70D-4D53-8EFD-84580074A6A9}" destId="{3272BAC6-F079-48B3-8742-08646990FEA8}" srcOrd="4" destOrd="0" presId="urn:microsoft.com/office/officeart/2017/3/layout/DropPinTimeline"/>
    <dgm:cxn modelId="{365BDBAE-F145-4C05-B305-0D900CA02471}" type="presParOf" srcId="{3EDBE658-F70D-4D53-8EFD-84580074A6A9}" destId="{96ED4C78-B2AD-42EF-B4FC-ECBB392B7EE8}"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B3991DD-155A-4CF6-B96A-0A2383C9D55F}" type="doc">
      <dgm:prSet loTypeId="urn:microsoft.com/office/officeart/2005/8/layout/vList2" loCatId="list" qsTypeId="urn:microsoft.com/office/officeart/2005/8/quickstyle/simple2" qsCatId="simple" csTypeId="urn:microsoft.com/office/officeart/2005/8/colors/colorful4" csCatId="colorful" phldr="1"/>
      <dgm:spPr/>
      <dgm:t>
        <a:bodyPr/>
        <a:lstStyle/>
        <a:p>
          <a:endParaRPr lang="en-US"/>
        </a:p>
      </dgm:t>
    </dgm:pt>
    <dgm:pt modelId="{DA93A66D-893A-4D24-BB2D-ADC88BD80C03}">
      <dgm:prSet/>
      <dgm:spPr>
        <a:solidFill>
          <a:schemeClr val="accent3">
            <a:lumMod val="20000"/>
            <a:lumOff val="80000"/>
          </a:schemeClr>
        </a:solidFill>
      </dgm:spPr>
      <dgm:t>
        <a:bodyPr/>
        <a:lstStyle/>
        <a:p>
          <a:r>
            <a:rPr lang="en-GB">
              <a:solidFill>
                <a:schemeClr val="tx1"/>
              </a:solidFill>
            </a:rPr>
            <a:t>Non-standard provision</a:t>
          </a:r>
          <a:endParaRPr lang="en-US">
            <a:solidFill>
              <a:schemeClr val="tx1"/>
            </a:solidFill>
          </a:endParaRPr>
        </a:p>
      </dgm:t>
    </dgm:pt>
    <dgm:pt modelId="{97269D0E-59E3-428A-A1CE-B569F0808DF6}" type="parTrans" cxnId="{EC0C186A-3726-41C8-BD92-329E56D13CBD}">
      <dgm:prSet/>
      <dgm:spPr/>
      <dgm:t>
        <a:bodyPr/>
        <a:lstStyle/>
        <a:p>
          <a:endParaRPr lang="en-US"/>
        </a:p>
      </dgm:t>
    </dgm:pt>
    <dgm:pt modelId="{D5662C50-4000-493F-8F92-0E8135701A4A}" type="sibTrans" cxnId="{EC0C186A-3726-41C8-BD92-329E56D13CBD}">
      <dgm:prSet/>
      <dgm:spPr/>
      <dgm:t>
        <a:bodyPr/>
        <a:lstStyle/>
        <a:p>
          <a:endParaRPr lang="en-US"/>
        </a:p>
      </dgm:t>
    </dgm:pt>
    <dgm:pt modelId="{087B33FC-8E4D-4675-9AA3-408D072C59E0}">
      <dgm:prSet/>
      <dgm:spPr>
        <a:solidFill>
          <a:schemeClr val="accent3">
            <a:lumMod val="40000"/>
            <a:lumOff val="60000"/>
          </a:schemeClr>
        </a:solidFill>
      </dgm:spPr>
      <dgm:t>
        <a:bodyPr/>
        <a:lstStyle/>
        <a:p>
          <a:r>
            <a:rPr lang="en-GB">
              <a:solidFill>
                <a:schemeClr val="tx1"/>
              </a:solidFill>
            </a:rPr>
            <a:t>Aligning dates across the model and across years</a:t>
          </a:r>
          <a:endParaRPr lang="en-US">
            <a:solidFill>
              <a:schemeClr val="tx1"/>
            </a:solidFill>
          </a:endParaRPr>
        </a:p>
      </dgm:t>
    </dgm:pt>
    <dgm:pt modelId="{3634B3EF-EB53-4A56-BAA3-AF7073981C9C}" type="parTrans" cxnId="{F1CD31BC-81E1-45E0-9A28-F9CE4476E433}">
      <dgm:prSet/>
      <dgm:spPr/>
      <dgm:t>
        <a:bodyPr/>
        <a:lstStyle/>
        <a:p>
          <a:endParaRPr lang="en-US"/>
        </a:p>
      </dgm:t>
    </dgm:pt>
    <dgm:pt modelId="{7A93DA55-B6BA-4343-A378-669B215D7503}" type="sibTrans" cxnId="{F1CD31BC-81E1-45E0-9A28-F9CE4476E433}">
      <dgm:prSet/>
      <dgm:spPr/>
      <dgm:t>
        <a:bodyPr/>
        <a:lstStyle/>
        <a:p>
          <a:endParaRPr lang="en-US"/>
        </a:p>
      </dgm:t>
    </dgm:pt>
    <dgm:pt modelId="{99E1039E-8914-421B-A559-E96129C02CDC}">
      <dgm:prSet/>
      <dgm:spPr>
        <a:solidFill>
          <a:schemeClr val="accent3">
            <a:lumMod val="60000"/>
            <a:lumOff val="40000"/>
          </a:schemeClr>
        </a:solidFill>
      </dgm:spPr>
      <dgm:t>
        <a:bodyPr/>
        <a:lstStyle/>
        <a:p>
          <a:r>
            <a:rPr lang="en-GB">
              <a:solidFill>
                <a:schemeClr val="tx1"/>
              </a:solidFill>
            </a:rPr>
            <a:t>Dormancy and students moving between cohorts</a:t>
          </a:r>
          <a:endParaRPr lang="en-US">
            <a:solidFill>
              <a:schemeClr val="tx1"/>
            </a:solidFill>
          </a:endParaRPr>
        </a:p>
      </dgm:t>
    </dgm:pt>
    <dgm:pt modelId="{27B3E165-E232-45EA-9816-4F9A27DB7DC1}" type="parTrans" cxnId="{0E926E22-C386-4A05-B77D-6FD009333613}">
      <dgm:prSet/>
      <dgm:spPr/>
      <dgm:t>
        <a:bodyPr/>
        <a:lstStyle/>
        <a:p>
          <a:endParaRPr lang="en-US"/>
        </a:p>
      </dgm:t>
    </dgm:pt>
    <dgm:pt modelId="{0F08CDCF-B7D2-4AD4-9A68-C199BBB229CD}" type="sibTrans" cxnId="{0E926E22-C386-4A05-B77D-6FD009333613}">
      <dgm:prSet/>
      <dgm:spPr/>
      <dgm:t>
        <a:bodyPr/>
        <a:lstStyle/>
        <a:p>
          <a:endParaRPr lang="en-US"/>
        </a:p>
      </dgm:t>
    </dgm:pt>
    <dgm:pt modelId="{F8464839-F859-4727-A85B-ACEB3E4C0EC3}">
      <dgm:prSet/>
      <dgm:spPr>
        <a:solidFill>
          <a:schemeClr val="accent3">
            <a:lumMod val="75000"/>
          </a:schemeClr>
        </a:solidFill>
      </dgm:spPr>
      <dgm:t>
        <a:bodyPr/>
        <a:lstStyle/>
        <a:p>
          <a:r>
            <a:rPr lang="en-GB"/>
            <a:t>Number of SessionYears required to cover scenarios</a:t>
          </a:r>
          <a:endParaRPr lang="en-US"/>
        </a:p>
      </dgm:t>
    </dgm:pt>
    <dgm:pt modelId="{56C54316-C5C6-489D-A971-4150AE3F1EB5}" type="parTrans" cxnId="{9C91F528-0462-4DE9-85A9-704C23554DB9}">
      <dgm:prSet/>
      <dgm:spPr/>
      <dgm:t>
        <a:bodyPr/>
        <a:lstStyle/>
        <a:p>
          <a:endParaRPr lang="en-US"/>
        </a:p>
      </dgm:t>
    </dgm:pt>
    <dgm:pt modelId="{99297A3F-CEFB-488B-A69A-12B201C6A868}" type="sibTrans" cxnId="{9C91F528-0462-4DE9-85A9-704C23554DB9}">
      <dgm:prSet/>
      <dgm:spPr/>
      <dgm:t>
        <a:bodyPr/>
        <a:lstStyle/>
        <a:p>
          <a:endParaRPr lang="en-US"/>
        </a:p>
      </dgm:t>
    </dgm:pt>
    <dgm:pt modelId="{C7E2FD5E-EB6B-4CF2-978F-7F1DB93574B6}">
      <dgm:prSet/>
      <dgm:spPr>
        <a:solidFill>
          <a:schemeClr val="accent3">
            <a:lumMod val="75000"/>
          </a:schemeClr>
        </a:solidFill>
      </dgm:spPr>
      <dgm:t>
        <a:bodyPr/>
        <a:lstStyle/>
        <a:p>
          <a:r>
            <a:rPr lang="en-GB" dirty="0"/>
            <a:t>Software supplier issues</a:t>
          </a:r>
          <a:endParaRPr lang="en-US" dirty="0"/>
        </a:p>
      </dgm:t>
    </dgm:pt>
    <dgm:pt modelId="{3038B906-A79C-478E-BAC5-9CC0B10A052B}" type="parTrans" cxnId="{B2592D4C-FB20-4541-B19D-4FB7A89A52FF}">
      <dgm:prSet/>
      <dgm:spPr/>
      <dgm:t>
        <a:bodyPr/>
        <a:lstStyle/>
        <a:p>
          <a:endParaRPr lang="en-US"/>
        </a:p>
      </dgm:t>
    </dgm:pt>
    <dgm:pt modelId="{3F954A04-6147-4233-89DD-B4F2645B8A52}" type="sibTrans" cxnId="{B2592D4C-FB20-4541-B19D-4FB7A89A52FF}">
      <dgm:prSet/>
      <dgm:spPr/>
      <dgm:t>
        <a:bodyPr/>
        <a:lstStyle/>
        <a:p>
          <a:endParaRPr lang="en-US"/>
        </a:p>
      </dgm:t>
    </dgm:pt>
    <dgm:pt modelId="{656A474A-EF27-44D1-9464-FEB5B84E8417}">
      <dgm:prSet/>
      <dgm:spPr>
        <a:solidFill>
          <a:schemeClr val="accent3">
            <a:lumMod val="50000"/>
          </a:schemeClr>
        </a:solidFill>
      </dgm:spPr>
      <dgm:t>
        <a:bodyPr/>
        <a:lstStyle/>
        <a:p>
          <a:r>
            <a:rPr lang="en-US" dirty="0"/>
            <a:t>Guidance and quality rule alignment</a:t>
          </a:r>
        </a:p>
      </dgm:t>
    </dgm:pt>
    <dgm:pt modelId="{E1F19A6C-875D-4C3C-911C-4BD7BEB9DE8D}" type="parTrans" cxnId="{F1BCDE85-D4BC-49BA-864D-2D448DD8228A}">
      <dgm:prSet/>
      <dgm:spPr/>
      <dgm:t>
        <a:bodyPr/>
        <a:lstStyle/>
        <a:p>
          <a:endParaRPr lang="en-GB"/>
        </a:p>
      </dgm:t>
    </dgm:pt>
    <dgm:pt modelId="{E522F0FB-4467-4593-BD42-248A098E66EA}" type="sibTrans" cxnId="{F1BCDE85-D4BC-49BA-864D-2D448DD8228A}">
      <dgm:prSet/>
      <dgm:spPr/>
      <dgm:t>
        <a:bodyPr/>
        <a:lstStyle/>
        <a:p>
          <a:endParaRPr lang="en-GB"/>
        </a:p>
      </dgm:t>
    </dgm:pt>
    <dgm:pt modelId="{3CECFB8D-191E-4277-8069-8FE1A39C7251}">
      <dgm:prSet/>
      <dgm:spPr>
        <a:solidFill>
          <a:schemeClr val="accent3">
            <a:lumMod val="50000"/>
          </a:schemeClr>
        </a:solidFill>
      </dgm:spPr>
      <dgm:t>
        <a:bodyPr/>
        <a:lstStyle/>
        <a:p>
          <a:r>
            <a:rPr lang="en-US" dirty="0"/>
            <a:t>Lack of understanding of the value</a:t>
          </a:r>
        </a:p>
      </dgm:t>
    </dgm:pt>
    <dgm:pt modelId="{63CF42D3-5D1B-4E2C-BCAC-FE2D6523281B}" type="parTrans" cxnId="{97D90D11-C92D-45E4-97B7-973A06EAFD47}">
      <dgm:prSet/>
      <dgm:spPr/>
      <dgm:t>
        <a:bodyPr/>
        <a:lstStyle/>
        <a:p>
          <a:endParaRPr lang="en-GB"/>
        </a:p>
      </dgm:t>
    </dgm:pt>
    <dgm:pt modelId="{9520D15A-D01D-40B6-8FEF-AA3812986E4E}" type="sibTrans" cxnId="{97D90D11-C92D-45E4-97B7-973A06EAFD47}">
      <dgm:prSet/>
      <dgm:spPr/>
      <dgm:t>
        <a:bodyPr/>
        <a:lstStyle/>
        <a:p>
          <a:endParaRPr lang="en-GB"/>
        </a:p>
      </dgm:t>
    </dgm:pt>
    <dgm:pt modelId="{BCBF1CFE-19DB-451A-BBFC-50CC0CAF21F2}" type="pres">
      <dgm:prSet presAssocID="{1B3991DD-155A-4CF6-B96A-0A2383C9D55F}" presName="linear" presStyleCnt="0">
        <dgm:presLayoutVars>
          <dgm:animLvl val="lvl"/>
          <dgm:resizeHandles val="exact"/>
        </dgm:presLayoutVars>
      </dgm:prSet>
      <dgm:spPr/>
    </dgm:pt>
    <dgm:pt modelId="{96A47926-A8CD-48BC-813D-3A572467542A}" type="pres">
      <dgm:prSet presAssocID="{DA93A66D-893A-4D24-BB2D-ADC88BD80C03}" presName="parentText" presStyleLbl="node1" presStyleIdx="0" presStyleCnt="7" custLinFactNeighborY="13066">
        <dgm:presLayoutVars>
          <dgm:chMax val="0"/>
          <dgm:bulletEnabled val="1"/>
        </dgm:presLayoutVars>
      </dgm:prSet>
      <dgm:spPr/>
    </dgm:pt>
    <dgm:pt modelId="{85F58821-3702-4EB0-A2E2-2F758A8564F7}" type="pres">
      <dgm:prSet presAssocID="{D5662C50-4000-493F-8F92-0E8135701A4A}" presName="spacer" presStyleCnt="0"/>
      <dgm:spPr/>
    </dgm:pt>
    <dgm:pt modelId="{CBCDDDB9-15BA-4E96-8968-2B57FEEBE281}" type="pres">
      <dgm:prSet presAssocID="{087B33FC-8E4D-4675-9AA3-408D072C59E0}" presName="parentText" presStyleLbl="node1" presStyleIdx="1" presStyleCnt="7">
        <dgm:presLayoutVars>
          <dgm:chMax val="0"/>
          <dgm:bulletEnabled val="1"/>
        </dgm:presLayoutVars>
      </dgm:prSet>
      <dgm:spPr/>
    </dgm:pt>
    <dgm:pt modelId="{807A048B-19B9-4CB9-9A5E-25B3CA373B99}" type="pres">
      <dgm:prSet presAssocID="{7A93DA55-B6BA-4343-A378-669B215D7503}" presName="spacer" presStyleCnt="0"/>
      <dgm:spPr/>
    </dgm:pt>
    <dgm:pt modelId="{8FFD3A9A-C3D9-4228-8065-147051EBA48B}" type="pres">
      <dgm:prSet presAssocID="{99E1039E-8914-421B-A559-E96129C02CDC}" presName="parentText" presStyleLbl="node1" presStyleIdx="2" presStyleCnt="7">
        <dgm:presLayoutVars>
          <dgm:chMax val="0"/>
          <dgm:bulletEnabled val="1"/>
        </dgm:presLayoutVars>
      </dgm:prSet>
      <dgm:spPr/>
    </dgm:pt>
    <dgm:pt modelId="{213467F3-2A22-4653-9494-F065D0E1321C}" type="pres">
      <dgm:prSet presAssocID="{0F08CDCF-B7D2-4AD4-9A68-C199BBB229CD}" presName="spacer" presStyleCnt="0"/>
      <dgm:spPr/>
    </dgm:pt>
    <dgm:pt modelId="{9CE08997-200E-4F32-A013-2981DBA95520}" type="pres">
      <dgm:prSet presAssocID="{F8464839-F859-4727-A85B-ACEB3E4C0EC3}" presName="parentText" presStyleLbl="node1" presStyleIdx="3" presStyleCnt="7">
        <dgm:presLayoutVars>
          <dgm:chMax val="0"/>
          <dgm:bulletEnabled val="1"/>
        </dgm:presLayoutVars>
      </dgm:prSet>
      <dgm:spPr/>
    </dgm:pt>
    <dgm:pt modelId="{6492AEB5-7263-4F03-B59D-633D9CBD1745}" type="pres">
      <dgm:prSet presAssocID="{99297A3F-CEFB-488B-A69A-12B201C6A868}" presName="spacer" presStyleCnt="0"/>
      <dgm:spPr/>
    </dgm:pt>
    <dgm:pt modelId="{CF0679AA-D9CA-4CE0-B264-82FCAB720360}" type="pres">
      <dgm:prSet presAssocID="{C7E2FD5E-EB6B-4CF2-978F-7F1DB93574B6}" presName="parentText" presStyleLbl="node1" presStyleIdx="4" presStyleCnt="7">
        <dgm:presLayoutVars>
          <dgm:chMax val="0"/>
          <dgm:bulletEnabled val="1"/>
        </dgm:presLayoutVars>
      </dgm:prSet>
      <dgm:spPr/>
    </dgm:pt>
    <dgm:pt modelId="{DD0E9776-C8D7-483B-B349-7F86E05D47B4}" type="pres">
      <dgm:prSet presAssocID="{3F954A04-6147-4233-89DD-B4F2645B8A52}" presName="spacer" presStyleCnt="0"/>
      <dgm:spPr/>
    </dgm:pt>
    <dgm:pt modelId="{1D396866-1888-4F27-9D20-D1FA98E7CFD1}" type="pres">
      <dgm:prSet presAssocID="{656A474A-EF27-44D1-9464-FEB5B84E8417}" presName="parentText" presStyleLbl="node1" presStyleIdx="5" presStyleCnt="7">
        <dgm:presLayoutVars>
          <dgm:chMax val="0"/>
          <dgm:bulletEnabled val="1"/>
        </dgm:presLayoutVars>
      </dgm:prSet>
      <dgm:spPr/>
    </dgm:pt>
    <dgm:pt modelId="{89C863FE-1BBD-4999-951F-E703B7A270F2}" type="pres">
      <dgm:prSet presAssocID="{E522F0FB-4467-4593-BD42-248A098E66EA}" presName="spacer" presStyleCnt="0"/>
      <dgm:spPr/>
    </dgm:pt>
    <dgm:pt modelId="{6C51AC4E-96A9-4F6F-A574-E48570E70B98}" type="pres">
      <dgm:prSet presAssocID="{3CECFB8D-191E-4277-8069-8FE1A39C7251}" presName="parentText" presStyleLbl="node1" presStyleIdx="6" presStyleCnt="7">
        <dgm:presLayoutVars>
          <dgm:chMax val="0"/>
          <dgm:bulletEnabled val="1"/>
        </dgm:presLayoutVars>
      </dgm:prSet>
      <dgm:spPr/>
    </dgm:pt>
  </dgm:ptLst>
  <dgm:cxnLst>
    <dgm:cxn modelId="{97D90D11-C92D-45E4-97B7-973A06EAFD47}" srcId="{1B3991DD-155A-4CF6-B96A-0A2383C9D55F}" destId="{3CECFB8D-191E-4277-8069-8FE1A39C7251}" srcOrd="6" destOrd="0" parTransId="{63CF42D3-5D1B-4E2C-BCAC-FE2D6523281B}" sibTransId="{9520D15A-D01D-40B6-8FEF-AA3812986E4E}"/>
    <dgm:cxn modelId="{0E926E22-C386-4A05-B77D-6FD009333613}" srcId="{1B3991DD-155A-4CF6-B96A-0A2383C9D55F}" destId="{99E1039E-8914-421B-A559-E96129C02CDC}" srcOrd="2" destOrd="0" parTransId="{27B3E165-E232-45EA-9816-4F9A27DB7DC1}" sibTransId="{0F08CDCF-B7D2-4AD4-9A68-C199BBB229CD}"/>
    <dgm:cxn modelId="{9C91F528-0462-4DE9-85A9-704C23554DB9}" srcId="{1B3991DD-155A-4CF6-B96A-0A2383C9D55F}" destId="{F8464839-F859-4727-A85B-ACEB3E4C0EC3}" srcOrd="3" destOrd="0" parTransId="{56C54316-C5C6-489D-A971-4150AE3F1EB5}" sibTransId="{99297A3F-CEFB-488B-A69A-12B201C6A868}"/>
    <dgm:cxn modelId="{EC0C186A-3726-41C8-BD92-329E56D13CBD}" srcId="{1B3991DD-155A-4CF6-B96A-0A2383C9D55F}" destId="{DA93A66D-893A-4D24-BB2D-ADC88BD80C03}" srcOrd="0" destOrd="0" parTransId="{97269D0E-59E3-428A-A1CE-B569F0808DF6}" sibTransId="{D5662C50-4000-493F-8F92-0E8135701A4A}"/>
    <dgm:cxn modelId="{B567926A-486A-44F7-B272-5D481E68FDB8}" type="presOf" srcId="{3CECFB8D-191E-4277-8069-8FE1A39C7251}" destId="{6C51AC4E-96A9-4F6F-A574-E48570E70B98}" srcOrd="0" destOrd="0" presId="urn:microsoft.com/office/officeart/2005/8/layout/vList2"/>
    <dgm:cxn modelId="{E98E664B-A747-485A-9B49-32CB3001DE41}" type="presOf" srcId="{DA93A66D-893A-4D24-BB2D-ADC88BD80C03}" destId="{96A47926-A8CD-48BC-813D-3A572467542A}" srcOrd="0" destOrd="0" presId="urn:microsoft.com/office/officeart/2005/8/layout/vList2"/>
    <dgm:cxn modelId="{B2592D4C-FB20-4541-B19D-4FB7A89A52FF}" srcId="{1B3991DD-155A-4CF6-B96A-0A2383C9D55F}" destId="{C7E2FD5E-EB6B-4CF2-978F-7F1DB93574B6}" srcOrd="4" destOrd="0" parTransId="{3038B906-A79C-478E-BAC5-9CC0B10A052B}" sibTransId="{3F954A04-6147-4233-89DD-B4F2645B8A52}"/>
    <dgm:cxn modelId="{74E74C55-35BB-4339-8D8F-2C445AA6DB7B}" type="presOf" srcId="{1B3991DD-155A-4CF6-B96A-0A2383C9D55F}" destId="{BCBF1CFE-19DB-451A-BBFC-50CC0CAF21F2}" srcOrd="0" destOrd="0" presId="urn:microsoft.com/office/officeart/2005/8/layout/vList2"/>
    <dgm:cxn modelId="{F1BCDE85-D4BC-49BA-864D-2D448DD8228A}" srcId="{1B3991DD-155A-4CF6-B96A-0A2383C9D55F}" destId="{656A474A-EF27-44D1-9464-FEB5B84E8417}" srcOrd="5" destOrd="0" parTransId="{E1F19A6C-875D-4C3C-911C-4BD7BEB9DE8D}" sibTransId="{E522F0FB-4467-4593-BD42-248A098E66EA}"/>
    <dgm:cxn modelId="{C97B4996-BA2A-41C7-8CCB-79C8FB7BFA4B}" type="presOf" srcId="{656A474A-EF27-44D1-9464-FEB5B84E8417}" destId="{1D396866-1888-4F27-9D20-D1FA98E7CFD1}" srcOrd="0" destOrd="0" presId="urn:microsoft.com/office/officeart/2005/8/layout/vList2"/>
    <dgm:cxn modelId="{678DE5A6-2DE1-493B-A35B-8AF9F43AD586}" type="presOf" srcId="{087B33FC-8E4D-4675-9AA3-408D072C59E0}" destId="{CBCDDDB9-15BA-4E96-8968-2B57FEEBE281}" srcOrd="0" destOrd="0" presId="urn:microsoft.com/office/officeart/2005/8/layout/vList2"/>
    <dgm:cxn modelId="{F1CD31BC-81E1-45E0-9A28-F9CE4476E433}" srcId="{1B3991DD-155A-4CF6-B96A-0A2383C9D55F}" destId="{087B33FC-8E4D-4675-9AA3-408D072C59E0}" srcOrd="1" destOrd="0" parTransId="{3634B3EF-EB53-4A56-BAA3-AF7073981C9C}" sibTransId="{7A93DA55-B6BA-4343-A378-669B215D7503}"/>
    <dgm:cxn modelId="{98AF36C4-0408-41DC-92B9-6F4C15BF2864}" type="presOf" srcId="{99E1039E-8914-421B-A559-E96129C02CDC}" destId="{8FFD3A9A-C3D9-4228-8065-147051EBA48B}" srcOrd="0" destOrd="0" presId="urn:microsoft.com/office/officeart/2005/8/layout/vList2"/>
    <dgm:cxn modelId="{6C3AF7D2-BA9C-457B-B997-C2A8F64E813E}" type="presOf" srcId="{F8464839-F859-4727-A85B-ACEB3E4C0EC3}" destId="{9CE08997-200E-4F32-A013-2981DBA95520}" srcOrd="0" destOrd="0" presId="urn:microsoft.com/office/officeart/2005/8/layout/vList2"/>
    <dgm:cxn modelId="{9221D3F7-6EF5-453E-B68C-E9E828CC59A6}" type="presOf" srcId="{C7E2FD5E-EB6B-4CF2-978F-7F1DB93574B6}" destId="{CF0679AA-D9CA-4CE0-B264-82FCAB720360}" srcOrd="0" destOrd="0" presId="urn:microsoft.com/office/officeart/2005/8/layout/vList2"/>
    <dgm:cxn modelId="{01CABD2B-EC9F-483B-B702-4EA1ADD2AB29}" type="presParOf" srcId="{BCBF1CFE-19DB-451A-BBFC-50CC0CAF21F2}" destId="{96A47926-A8CD-48BC-813D-3A572467542A}" srcOrd="0" destOrd="0" presId="urn:microsoft.com/office/officeart/2005/8/layout/vList2"/>
    <dgm:cxn modelId="{2128B446-898A-418D-915F-C7B453D7FEFD}" type="presParOf" srcId="{BCBF1CFE-19DB-451A-BBFC-50CC0CAF21F2}" destId="{85F58821-3702-4EB0-A2E2-2F758A8564F7}" srcOrd="1" destOrd="0" presId="urn:microsoft.com/office/officeart/2005/8/layout/vList2"/>
    <dgm:cxn modelId="{E4CAD71E-6945-40E0-81C8-5001A84E90C0}" type="presParOf" srcId="{BCBF1CFE-19DB-451A-BBFC-50CC0CAF21F2}" destId="{CBCDDDB9-15BA-4E96-8968-2B57FEEBE281}" srcOrd="2" destOrd="0" presId="urn:microsoft.com/office/officeart/2005/8/layout/vList2"/>
    <dgm:cxn modelId="{EFD164BE-5128-426A-801F-D179C5C2AE58}" type="presParOf" srcId="{BCBF1CFE-19DB-451A-BBFC-50CC0CAF21F2}" destId="{807A048B-19B9-4CB9-9A5E-25B3CA373B99}" srcOrd="3" destOrd="0" presId="urn:microsoft.com/office/officeart/2005/8/layout/vList2"/>
    <dgm:cxn modelId="{39B1E1E1-11F9-4768-96B0-22F98BF9F452}" type="presParOf" srcId="{BCBF1CFE-19DB-451A-BBFC-50CC0CAF21F2}" destId="{8FFD3A9A-C3D9-4228-8065-147051EBA48B}" srcOrd="4" destOrd="0" presId="urn:microsoft.com/office/officeart/2005/8/layout/vList2"/>
    <dgm:cxn modelId="{A2F5D1A3-CA3D-4601-8ADC-06F19AFF43D9}" type="presParOf" srcId="{BCBF1CFE-19DB-451A-BBFC-50CC0CAF21F2}" destId="{213467F3-2A22-4653-9494-F065D0E1321C}" srcOrd="5" destOrd="0" presId="urn:microsoft.com/office/officeart/2005/8/layout/vList2"/>
    <dgm:cxn modelId="{46D5CF8A-0E29-4016-B51A-8FD05434A1C0}" type="presParOf" srcId="{BCBF1CFE-19DB-451A-BBFC-50CC0CAF21F2}" destId="{9CE08997-200E-4F32-A013-2981DBA95520}" srcOrd="6" destOrd="0" presId="urn:microsoft.com/office/officeart/2005/8/layout/vList2"/>
    <dgm:cxn modelId="{3CF5740C-9EA7-4A4B-96F7-BB24D7CB7654}" type="presParOf" srcId="{BCBF1CFE-19DB-451A-BBFC-50CC0CAF21F2}" destId="{6492AEB5-7263-4F03-B59D-633D9CBD1745}" srcOrd="7" destOrd="0" presId="urn:microsoft.com/office/officeart/2005/8/layout/vList2"/>
    <dgm:cxn modelId="{16D28AF1-8E84-488C-BC31-DF590262CBE7}" type="presParOf" srcId="{BCBF1CFE-19DB-451A-BBFC-50CC0CAF21F2}" destId="{CF0679AA-D9CA-4CE0-B264-82FCAB720360}" srcOrd="8" destOrd="0" presId="urn:microsoft.com/office/officeart/2005/8/layout/vList2"/>
    <dgm:cxn modelId="{AEDFBFA1-34D6-4BC4-AC5E-3F11C5B94F42}" type="presParOf" srcId="{BCBF1CFE-19DB-451A-BBFC-50CC0CAF21F2}" destId="{DD0E9776-C8D7-483B-B349-7F86E05D47B4}" srcOrd="9" destOrd="0" presId="urn:microsoft.com/office/officeart/2005/8/layout/vList2"/>
    <dgm:cxn modelId="{5224F58E-9FEE-45FB-BA47-DF70AFD3975F}" type="presParOf" srcId="{BCBF1CFE-19DB-451A-BBFC-50CC0CAF21F2}" destId="{1D396866-1888-4F27-9D20-D1FA98E7CFD1}" srcOrd="10" destOrd="0" presId="urn:microsoft.com/office/officeart/2005/8/layout/vList2"/>
    <dgm:cxn modelId="{186815BE-CDBB-4BBF-99FD-00DC356F10D3}" type="presParOf" srcId="{BCBF1CFE-19DB-451A-BBFC-50CC0CAF21F2}" destId="{89C863FE-1BBD-4999-951F-E703B7A270F2}" srcOrd="11" destOrd="0" presId="urn:microsoft.com/office/officeart/2005/8/layout/vList2"/>
    <dgm:cxn modelId="{45CE9E0C-9026-4BC5-A7E5-41810220424D}" type="presParOf" srcId="{BCBF1CFE-19DB-451A-BBFC-50CC0CAF21F2}" destId="{6C51AC4E-96A9-4F6F-A574-E48570E70B9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B3991DD-155A-4CF6-B96A-0A2383C9D55F}" type="doc">
      <dgm:prSet loTypeId="urn:microsoft.com/office/officeart/2005/8/layout/vList2" loCatId="list" qsTypeId="urn:microsoft.com/office/officeart/2005/8/quickstyle/simple2" qsCatId="simple" csTypeId="urn:microsoft.com/office/officeart/2005/8/colors/colorful4" csCatId="colorful" phldr="1"/>
      <dgm:spPr/>
      <dgm:t>
        <a:bodyPr/>
        <a:lstStyle/>
        <a:p>
          <a:endParaRPr lang="en-US"/>
        </a:p>
      </dgm:t>
    </dgm:pt>
    <dgm:pt modelId="{DA93A66D-893A-4D24-BB2D-ADC88BD80C03}">
      <dgm:prSet/>
      <dgm:spPr>
        <a:solidFill>
          <a:schemeClr val="accent3">
            <a:lumMod val="20000"/>
            <a:lumOff val="80000"/>
          </a:schemeClr>
        </a:solidFill>
      </dgm:spPr>
      <dgm:t>
        <a:bodyPr/>
        <a:lstStyle/>
        <a:p>
          <a:r>
            <a:rPr lang="en-GB" dirty="0">
              <a:solidFill>
                <a:schemeClr val="tx1"/>
              </a:solidFill>
            </a:rPr>
            <a:t>Enforces 12 month periods which are required for definitions of certain concepts e.g. mode, FTE</a:t>
          </a:r>
          <a:endParaRPr lang="en-US" dirty="0">
            <a:solidFill>
              <a:schemeClr val="tx1"/>
            </a:solidFill>
          </a:endParaRPr>
        </a:p>
      </dgm:t>
    </dgm:pt>
    <dgm:pt modelId="{97269D0E-59E3-428A-A1CE-B569F0808DF6}" type="parTrans" cxnId="{EC0C186A-3726-41C8-BD92-329E56D13CBD}">
      <dgm:prSet/>
      <dgm:spPr/>
      <dgm:t>
        <a:bodyPr/>
        <a:lstStyle/>
        <a:p>
          <a:endParaRPr lang="en-US"/>
        </a:p>
      </dgm:t>
    </dgm:pt>
    <dgm:pt modelId="{D5662C50-4000-493F-8F92-0E8135701A4A}" type="sibTrans" cxnId="{EC0C186A-3726-41C8-BD92-329E56D13CBD}">
      <dgm:prSet/>
      <dgm:spPr/>
      <dgm:t>
        <a:bodyPr/>
        <a:lstStyle/>
        <a:p>
          <a:endParaRPr lang="en-US"/>
        </a:p>
      </dgm:t>
    </dgm:pt>
    <dgm:pt modelId="{087B33FC-8E4D-4675-9AA3-408D072C59E0}">
      <dgm:prSet/>
      <dgm:spPr>
        <a:solidFill>
          <a:schemeClr val="accent3">
            <a:lumMod val="40000"/>
            <a:lumOff val="60000"/>
          </a:schemeClr>
        </a:solidFill>
      </dgm:spPr>
      <dgm:t>
        <a:bodyPr/>
        <a:lstStyle/>
        <a:p>
          <a:r>
            <a:rPr lang="en-GB" dirty="0">
              <a:solidFill>
                <a:schemeClr val="tx1"/>
              </a:solidFill>
            </a:rPr>
            <a:t>Aim for consistency across the sector, rather than allowing SYs/SCSs of any length.</a:t>
          </a:r>
          <a:endParaRPr lang="en-US" dirty="0">
            <a:solidFill>
              <a:schemeClr val="tx1"/>
            </a:solidFill>
          </a:endParaRPr>
        </a:p>
      </dgm:t>
    </dgm:pt>
    <dgm:pt modelId="{3634B3EF-EB53-4A56-BAA3-AF7073981C9C}" type="parTrans" cxnId="{F1CD31BC-81E1-45E0-9A28-F9CE4476E433}">
      <dgm:prSet/>
      <dgm:spPr/>
      <dgm:t>
        <a:bodyPr/>
        <a:lstStyle/>
        <a:p>
          <a:endParaRPr lang="en-US"/>
        </a:p>
      </dgm:t>
    </dgm:pt>
    <dgm:pt modelId="{7A93DA55-B6BA-4343-A378-669B215D7503}" type="sibTrans" cxnId="{F1CD31BC-81E1-45E0-9A28-F9CE4476E433}">
      <dgm:prSet/>
      <dgm:spPr/>
      <dgm:t>
        <a:bodyPr/>
        <a:lstStyle/>
        <a:p>
          <a:endParaRPr lang="en-US"/>
        </a:p>
      </dgm:t>
    </dgm:pt>
    <dgm:pt modelId="{99E1039E-8914-421B-A559-E96129C02CDC}">
      <dgm:prSet/>
      <dgm:spPr>
        <a:solidFill>
          <a:schemeClr val="accent3">
            <a:lumMod val="60000"/>
            <a:lumOff val="40000"/>
          </a:schemeClr>
        </a:solidFill>
      </dgm:spPr>
      <dgm:t>
        <a:bodyPr/>
        <a:lstStyle/>
        <a:p>
          <a:r>
            <a:rPr lang="en-GB" dirty="0">
              <a:solidFill>
                <a:schemeClr val="tx1"/>
              </a:solidFill>
            </a:rPr>
            <a:t>Allows identification of students studying outside the normal patterns e.g. late starters or students moving cohorts</a:t>
          </a:r>
          <a:endParaRPr lang="en-US" dirty="0">
            <a:solidFill>
              <a:schemeClr val="tx1"/>
            </a:solidFill>
          </a:endParaRPr>
        </a:p>
      </dgm:t>
    </dgm:pt>
    <dgm:pt modelId="{27B3E165-E232-45EA-9816-4F9A27DB7DC1}" type="parTrans" cxnId="{0E926E22-C386-4A05-B77D-6FD009333613}">
      <dgm:prSet/>
      <dgm:spPr/>
      <dgm:t>
        <a:bodyPr/>
        <a:lstStyle/>
        <a:p>
          <a:endParaRPr lang="en-US"/>
        </a:p>
      </dgm:t>
    </dgm:pt>
    <dgm:pt modelId="{0F08CDCF-B7D2-4AD4-9A68-C199BBB229CD}" type="sibTrans" cxnId="{0E926E22-C386-4A05-B77D-6FD009333613}">
      <dgm:prSet/>
      <dgm:spPr/>
      <dgm:t>
        <a:bodyPr/>
        <a:lstStyle/>
        <a:p>
          <a:endParaRPr lang="en-US"/>
        </a:p>
      </dgm:t>
    </dgm:pt>
    <dgm:pt modelId="{BCBF1CFE-19DB-451A-BBFC-50CC0CAF21F2}" type="pres">
      <dgm:prSet presAssocID="{1B3991DD-155A-4CF6-B96A-0A2383C9D55F}" presName="linear" presStyleCnt="0">
        <dgm:presLayoutVars>
          <dgm:animLvl val="lvl"/>
          <dgm:resizeHandles val="exact"/>
        </dgm:presLayoutVars>
      </dgm:prSet>
      <dgm:spPr/>
    </dgm:pt>
    <dgm:pt modelId="{96A47926-A8CD-48BC-813D-3A572467542A}" type="pres">
      <dgm:prSet presAssocID="{DA93A66D-893A-4D24-BB2D-ADC88BD80C03}" presName="parentText" presStyleLbl="node1" presStyleIdx="0" presStyleCnt="3" custLinFactNeighborY="13066">
        <dgm:presLayoutVars>
          <dgm:chMax val="0"/>
          <dgm:bulletEnabled val="1"/>
        </dgm:presLayoutVars>
      </dgm:prSet>
      <dgm:spPr/>
    </dgm:pt>
    <dgm:pt modelId="{85F58821-3702-4EB0-A2E2-2F758A8564F7}" type="pres">
      <dgm:prSet presAssocID="{D5662C50-4000-493F-8F92-0E8135701A4A}" presName="spacer" presStyleCnt="0"/>
      <dgm:spPr/>
    </dgm:pt>
    <dgm:pt modelId="{CBCDDDB9-15BA-4E96-8968-2B57FEEBE281}" type="pres">
      <dgm:prSet presAssocID="{087B33FC-8E4D-4675-9AA3-408D072C59E0}" presName="parentText" presStyleLbl="node1" presStyleIdx="1" presStyleCnt="3">
        <dgm:presLayoutVars>
          <dgm:chMax val="0"/>
          <dgm:bulletEnabled val="1"/>
        </dgm:presLayoutVars>
      </dgm:prSet>
      <dgm:spPr/>
    </dgm:pt>
    <dgm:pt modelId="{807A048B-19B9-4CB9-9A5E-25B3CA373B99}" type="pres">
      <dgm:prSet presAssocID="{7A93DA55-B6BA-4343-A378-669B215D7503}" presName="spacer" presStyleCnt="0"/>
      <dgm:spPr/>
    </dgm:pt>
    <dgm:pt modelId="{8FFD3A9A-C3D9-4228-8065-147051EBA48B}" type="pres">
      <dgm:prSet presAssocID="{99E1039E-8914-421B-A559-E96129C02CDC}" presName="parentText" presStyleLbl="node1" presStyleIdx="2" presStyleCnt="3">
        <dgm:presLayoutVars>
          <dgm:chMax val="0"/>
          <dgm:bulletEnabled val="1"/>
        </dgm:presLayoutVars>
      </dgm:prSet>
      <dgm:spPr/>
    </dgm:pt>
  </dgm:ptLst>
  <dgm:cxnLst>
    <dgm:cxn modelId="{0E926E22-C386-4A05-B77D-6FD009333613}" srcId="{1B3991DD-155A-4CF6-B96A-0A2383C9D55F}" destId="{99E1039E-8914-421B-A559-E96129C02CDC}" srcOrd="2" destOrd="0" parTransId="{27B3E165-E232-45EA-9816-4F9A27DB7DC1}" sibTransId="{0F08CDCF-B7D2-4AD4-9A68-C199BBB229CD}"/>
    <dgm:cxn modelId="{EC0C186A-3726-41C8-BD92-329E56D13CBD}" srcId="{1B3991DD-155A-4CF6-B96A-0A2383C9D55F}" destId="{DA93A66D-893A-4D24-BB2D-ADC88BD80C03}" srcOrd="0" destOrd="0" parTransId="{97269D0E-59E3-428A-A1CE-B569F0808DF6}" sibTransId="{D5662C50-4000-493F-8F92-0E8135701A4A}"/>
    <dgm:cxn modelId="{E98E664B-A747-485A-9B49-32CB3001DE41}" type="presOf" srcId="{DA93A66D-893A-4D24-BB2D-ADC88BD80C03}" destId="{96A47926-A8CD-48BC-813D-3A572467542A}" srcOrd="0" destOrd="0" presId="urn:microsoft.com/office/officeart/2005/8/layout/vList2"/>
    <dgm:cxn modelId="{74E74C55-35BB-4339-8D8F-2C445AA6DB7B}" type="presOf" srcId="{1B3991DD-155A-4CF6-B96A-0A2383C9D55F}" destId="{BCBF1CFE-19DB-451A-BBFC-50CC0CAF21F2}" srcOrd="0" destOrd="0" presId="urn:microsoft.com/office/officeart/2005/8/layout/vList2"/>
    <dgm:cxn modelId="{678DE5A6-2DE1-493B-A35B-8AF9F43AD586}" type="presOf" srcId="{087B33FC-8E4D-4675-9AA3-408D072C59E0}" destId="{CBCDDDB9-15BA-4E96-8968-2B57FEEBE281}" srcOrd="0" destOrd="0" presId="urn:microsoft.com/office/officeart/2005/8/layout/vList2"/>
    <dgm:cxn modelId="{F1CD31BC-81E1-45E0-9A28-F9CE4476E433}" srcId="{1B3991DD-155A-4CF6-B96A-0A2383C9D55F}" destId="{087B33FC-8E4D-4675-9AA3-408D072C59E0}" srcOrd="1" destOrd="0" parTransId="{3634B3EF-EB53-4A56-BAA3-AF7073981C9C}" sibTransId="{7A93DA55-B6BA-4343-A378-669B215D7503}"/>
    <dgm:cxn modelId="{98AF36C4-0408-41DC-92B9-6F4C15BF2864}" type="presOf" srcId="{99E1039E-8914-421B-A559-E96129C02CDC}" destId="{8FFD3A9A-C3D9-4228-8065-147051EBA48B}" srcOrd="0" destOrd="0" presId="urn:microsoft.com/office/officeart/2005/8/layout/vList2"/>
    <dgm:cxn modelId="{01CABD2B-EC9F-483B-B702-4EA1ADD2AB29}" type="presParOf" srcId="{BCBF1CFE-19DB-451A-BBFC-50CC0CAF21F2}" destId="{96A47926-A8CD-48BC-813D-3A572467542A}" srcOrd="0" destOrd="0" presId="urn:microsoft.com/office/officeart/2005/8/layout/vList2"/>
    <dgm:cxn modelId="{2128B446-898A-418D-915F-C7B453D7FEFD}" type="presParOf" srcId="{BCBF1CFE-19DB-451A-BBFC-50CC0CAF21F2}" destId="{85F58821-3702-4EB0-A2E2-2F758A8564F7}" srcOrd="1" destOrd="0" presId="urn:microsoft.com/office/officeart/2005/8/layout/vList2"/>
    <dgm:cxn modelId="{E4CAD71E-6945-40E0-81C8-5001A84E90C0}" type="presParOf" srcId="{BCBF1CFE-19DB-451A-BBFC-50CC0CAF21F2}" destId="{CBCDDDB9-15BA-4E96-8968-2B57FEEBE281}" srcOrd="2" destOrd="0" presId="urn:microsoft.com/office/officeart/2005/8/layout/vList2"/>
    <dgm:cxn modelId="{EFD164BE-5128-426A-801F-D179C5C2AE58}" type="presParOf" srcId="{BCBF1CFE-19DB-451A-BBFC-50CC0CAF21F2}" destId="{807A048B-19B9-4CB9-9A5E-25B3CA373B99}" srcOrd="3" destOrd="0" presId="urn:microsoft.com/office/officeart/2005/8/layout/vList2"/>
    <dgm:cxn modelId="{39B1E1E1-11F9-4768-96B0-22F98BF9F452}" type="presParOf" srcId="{BCBF1CFE-19DB-451A-BBFC-50CC0CAF21F2}" destId="{8FFD3A9A-C3D9-4228-8065-147051EBA48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B3991DD-155A-4CF6-B96A-0A2383C9D55F}" type="doc">
      <dgm:prSet loTypeId="urn:microsoft.com/office/officeart/2005/8/layout/vList2" loCatId="list" qsTypeId="urn:microsoft.com/office/officeart/2005/8/quickstyle/simple2" qsCatId="simple" csTypeId="urn:microsoft.com/office/officeart/2005/8/colors/colorful4" csCatId="colorful" phldr="1"/>
      <dgm:spPr/>
      <dgm:t>
        <a:bodyPr/>
        <a:lstStyle/>
        <a:p>
          <a:endParaRPr lang="en-US"/>
        </a:p>
      </dgm:t>
    </dgm:pt>
    <dgm:pt modelId="{DA93A66D-893A-4D24-BB2D-ADC88BD80C03}">
      <dgm:prSet/>
      <dgm:spPr>
        <a:solidFill>
          <a:schemeClr val="accent3">
            <a:lumMod val="20000"/>
            <a:lumOff val="80000"/>
          </a:schemeClr>
        </a:solidFill>
      </dgm:spPr>
      <dgm:t>
        <a:bodyPr/>
        <a:lstStyle/>
        <a:p>
          <a:r>
            <a:rPr lang="en-US" dirty="0">
              <a:solidFill>
                <a:schemeClr val="tx1"/>
              </a:solidFill>
            </a:rPr>
            <a:t>Reviewing responses with Statutory Customers</a:t>
          </a:r>
        </a:p>
      </dgm:t>
    </dgm:pt>
    <dgm:pt modelId="{97269D0E-59E3-428A-A1CE-B569F0808DF6}" type="parTrans" cxnId="{EC0C186A-3726-41C8-BD92-329E56D13CBD}">
      <dgm:prSet/>
      <dgm:spPr/>
      <dgm:t>
        <a:bodyPr/>
        <a:lstStyle/>
        <a:p>
          <a:endParaRPr lang="en-US"/>
        </a:p>
      </dgm:t>
    </dgm:pt>
    <dgm:pt modelId="{D5662C50-4000-493F-8F92-0E8135701A4A}" type="sibTrans" cxnId="{EC0C186A-3726-41C8-BD92-329E56D13CBD}">
      <dgm:prSet/>
      <dgm:spPr/>
      <dgm:t>
        <a:bodyPr/>
        <a:lstStyle/>
        <a:p>
          <a:endParaRPr lang="en-US"/>
        </a:p>
      </dgm:t>
    </dgm:pt>
    <dgm:pt modelId="{087B33FC-8E4D-4675-9AA3-408D072C59E0}">
      <dgm:prSet/>
      <dgm:spPr>
        <a:solidFill>
          <a:schemeClr val="accent3">
            <a:lumMod val="40000"/>
            <a:lumOff val="60000"/>
          </a:schemeClr>
        </a:solidFill>
      </dgm:spPr>
      <dgm:t>
        <a:bodyPr/>
        <a:lstStyle/>
        <a:p>
          <a:r>
            <a:rPr lang="en-GB" dirty="0">
              <a:solidFill>
                <a:schemeClr val="tx1"/>
              </a:solidFill>
            </a:rPr>
            <a:t>Guidance updates for 23056 incorporating examples shared</a:t>
          </a:r>
          <a:endParaRPr lang="en-US" dirty="0">
            <a:solidFill>
              <a:schemeClr val="tx1"/>
            </a:solidFill>
          </a:endParaRPr>
        </a:p>
      </dgm:t>
    </dgm:pt>
    <dgm:pt modelId="{3634B3EF-EB53-4A56-BAA3-AF7073981C9C}" type="parTrans" cxnId="{F1CD31BC-81E1-45E0-9A28-F9CE4476E433}">
      <dgm:prSet/>
      <dgm:spPr/>
      <dgm:t>
        <a:bodyPr/>
        <a:lstStyle/>
        <a:p>
          <a:endParaRPr lang="en-US"/>
        </a:p>
      </dgm:t>
    </dgm:pt>
    <dgm:pt modelId="{7A93DA55-B6BA-4343-A378-669B215D7503}" type="sibTrans" cxnId="{F1CD31BC-81E1-45E0-9A28-F9CE4476E433}">
      <dgm:prSet/>
      <dgm:spPr/>
      <dgm:t>
        <a:bodyPr/>
        <a:lstStyle/>
        <a:p>
          <a:endParaRPr lang="en-US"/>
        </a:p>
      </dgm:t>
    </dgm:pt>
    <dgm:pt modelId="{99E1039E-8914-421B-A559-E96129C02CDC}">
      <dgm:prSet/>
      <dgm:spPr>
        <a:solidFill>
          <a:schemeClr val="accent3">
            <a:lumMod val="60000"/>
            <a:lumOff val="40000"/>
          </a:schemeClr>
        </a:solidFill>
      </dgm:spPr>
      <dgm:t>
        <a:bodyPr/>
        <a:lstStyle/>
        <a:p>
          <a:r>
            <a:rPr lang="en-US" dirty="0">
              <a:solidFill>
                <a:schemeClr val="tx1"/>
              </a:solidFill>
            </a:rPr>
            <a:t>Review of quality rules from 22056</a:t>
          </a:r>
        </a:p>
      </dgm:t>
    </dgm:pt>
    <dgm:pt modelId="{27B3E165-E232-45EA-9816-4F9A27DB7DC1}" type="parTrans" cxnId="{0E926E22-C386-4A05-B77D-6FD009333613}">
      <dgm:prSet/>
      <dgm:spPr/>
      <dgm:t>
        <a:bodyPr/>
        <a:lstStyle/>
        <a:p>
          <a:endParaRPr lang="en-US"/>
        </a:p>
      </dgm:t>
    </dgm:pt>
    <dgm:pt modelId="{0F08CDCF-B7D2-4AD4-9A68-C199BBB229CD}" type="sibTrans" cxnId="{0E926E22-C386-4A05-B77D-6FD009333613}">
      <dgm:prSet/>
      <dgm:spPr/>
      <dgm:t>
        <a:bodyPr/>
        <a:lstStyle/>
        <a:p>
          <a:endParaRPr lang="en-US"/>
        </a:p>
      </dgm:t>
    </dgm:pt>
    <dgm:pt modelId="{F8464839-F859-4727-A85B-ACEB3E4C0EC3}">
      <dgm:prSet/>
      <dgm:spPr>
        <a:solidFill>
          <a:schemeClr val="accent3">
            <a:lumMod val="75000"/>
          </a:schemeClr>
        </a:solidFill>
      </dgm:spPr>
      <dgm:t>
        <a:bodyPr/>
        <a:lstStyle/>
        <a:p>
          <a:r>
            <a:rPr lang="en-GB" dirty="0"/>
            <a:t>Potential consultation on specific proposals</a:t>
          </a:r>
          <a:endParaRPr lang="en-US" dirty="0"/>
        </a:p>
      </dgm:t>
    </dgm:pt>
    <dgm:pt modelId="{56C54316-C5C6-489D-A971-4150AE3F1EB5}" type="parTrans" cxnId="{9C91F528-0462-4DE9-85A9-704C23554DB9}">
      <dgm:prSet/>
      <dgm:spPr/>
      <dgm:t>
        <a:bodyPr/>
        <a:lstStyle/>
        <a:p>
          <a:endParaRPr lang="en-US"/>
        </a:p>
      </dgm:t>
    </dgm:pt>
    <dgm:pt modelId="{99297A3F-CEFB-488B-A69A-12B201C6A868}" type="sibTrans" cxnId="{9C91F528-0462-4DE9-85A9-704C23554DB9}">
      <dgm:prSet/>
      <dgm:spPr/>
      <dgm:t>
        <a:bodyPr/>
        <a:lstStyle/>
        <a:p>
          <a:endParaRPr lang="en-US"/>
        </a:p>
      </dgm:t>
    </dgm:pt>
    <dgm:pt modelId="{C7E2FD5E-EB6B-4CF2-978F-7F1DB93574B6}">
      <dgm:prSet/>
      <dgm:spPr>
        <a:solidFill>
          <a:schemeClr val="accent3">
            <a:lumMod val="50000"/>
          </a:schemeClr>
        </a:solidFill>
      </dgm:spPr>
      <dgm:t>
        <a:bodyPr/>
        <a:lstStyle/>
        <a:p>
          <a:r>
            <a:rPr lang="en-GB" dirty="0"/>
            <a:t>Updated Notification of Changes for 2024/25</a:t>
          </a:r>
          <a:endParaRPr lang="en-US" dirty="0"/>
        </a:p>
      </dgm:t>
    </dgm:pt>
    <dgm:pt modelId="{3038B906-A79C-478E-BAC5-9CC0B10A052B}" type="parTrans" cxnId="{B2592D4C-FB20-4541-B19D-4FB7A89A52FF}">
      <dgm:prSet/>
      <dgm:spPr/>
      <dgm:t>
        <a:bodyPr/>
        <a:lstStyle/>
        <a:p>
          <a:endParaRPr lang="en-US"/>
        </a:p>
      </dgm:t>
    </dgm:pt>
    <dgm:pt modelId="{3F954A04-6147-4233-89DD-B4F2645B8A52}" type="sibTrans" cxnId="{B2592D4C-FB20-4541-B19D-4FB7A89A52FF}">
      <dgm:prSet/>
      <dgm:spPr/>
      <dgm:t>
        <a:bodyPr/>
        <a:lstStyle/>
        <a:p>
          <a:endParaRPr lang="en-US"/>
        </a:p>
      </dgm:t>
    </dgm:pt>
    <dgm:pt modelId="{BCBF1CFE-19DB-451A-BBFC-50CC0CAF21F2}" type="pres">
      <dgm:prSet presAssocID="{1B3991DD-155A-4CF6-B96A-0A2383C9D55F}" presName="linear" presStyleCnt="0">
        <dgm:presLayoutVars>
          <dgm:animLvl val="lvl"/>
          <dgm:resizeHandles val="exact"/>
        </dgm:presLayoutVars>
      </dgm:prSet>
      <dgm:spPr/>
    </dgm:pt>
    <dgm:pt modelId="{96A47926-A8CD-48BC-813D-3A572467542A}" type="pres">
      <dgm:prSet presAssocID="{DA93A66D-893A-4D24-BB2D-ADC88BD80C03}" presName="parentText" presStyleLbl="node1" presStyleIdx="0" presStyleCnt="5" custLinFactNeighborY="13066">
        <dgm:presLayoutVars>
          <dgm:chMax val="0"/>
          <dgm:bulletEnabled val="1"/>
        </dgm:presLayoutVars>
      </dgm:prSet>
      <dgm:spPr/>
    </dgm:pt>
    <dgm:pt modelId="{85F58821-3702-4EB0-A2E2-2F758A8564F7}" type="pres">
      <dgm:prSet presAssocID="{D5662C50-4000-493F-8F92-0E8135701A4A}" presName="spacer" presStyleCnt="0"/>
      <dgm:spPr/>
    </dgm:pt>
    <dgm:pt modelId="{CBCDDDB9-15BA-4E96-8968-2B57FEEBE281}" type="pres">
      <dgm:prSet presAssocID="{087B33FC-8E4D-4675-9AA3-408D072C59E0}" presName="parentText" presStyleLbl="node1" presStyleIdx="1" presStyleCnt="5">
        <dgm:presLayoutVars>
          <dgm:chMax val="0"/>
          <dgm:bulletEnabled val="1"/>
        </dgm:presLayoutVars>
      </dgm:prSet>
      <dgm:spPr/>
    </dgm:pt>
    <dgm:pt modelId="{807A048B-19B9-4CB9-9A5E-25B3CA373B99}" type="pres">
      <dgm:prSet presAssocID="{7A93DA55-B6BA-4343-A378-669B215D7503}" presName="spacer" presStyleCnt="0"/>
      <dgm:spPr/>
    </dgm:pt>
    <dgm:pt modelId="{8FFD3A9A-C3D9-4228-8065-147051EBA48B}" type="pres">
      <dgm:prSet presAssocID="{99E1039E-8914-421B-A559-E96129C02CDC}" presName="parentText" presStyleLbl="node1" presStyleIdx="2" presStyleCnt="5">
        <dgm:presLayoutVars>
          <dgm:chMax val="0"/>
          <dgm:bulletEnabled val="1"/>
        </dgm:presLayoutVars>
      </dgm:prSet>
      <dgm:spPr/>
    </dgm:pt>
    <dgm:pt modelId="{213467F3-2A22-4653-9494-F065D0E1321C}" type="pres">
      <dgm:prSet presAssocID="{0F08CDCF-B7D2-4AD4-9A68-C199BBB229CD}" presName="spacer" presStyleCnt="0"/>
      <dgm:spPr/>
    </dgm:pt>
    <dgm:pt modelId="{9CE08997-200E-4F32-A013-2981DBA95520}" type="pres">
      <dgm:prSet presAssocID="{F8464839-F859-4727-A85B-ACEB3E4C0EC3}" presName="parentText" presStyleLbl="node1" presStyleIdx="3" presStyleCnt="5">
        <dgm:presLayoutVars>
          <dgm:chMax val="0"/>
          <dgm:bulletEnabled val="1"/>
        </dgm:presLayoutVars>
      </dgm:prSet>
      <dgm:spPr/>
    </dgm:pt>
    <dgm:pt modelId="{6492AEB5-7263-4F03-B59D-633D9CBD1745}" type="pres">
      <dgm:prSet presAssocID="{99297A3F-CEFB-488B-A69A-12B201C6A868}" presName="spacer" presStyleCnt="0"/>
      <dgm:spPr/>
    </dgm:pt>
    <dgm:pt modelId="{CF0679AA-D9CA-4CE0-B264-82FCAB720360}" type="pres">
      <dgm:prSet presAssocID="{C7E2FD5E-EB6B-4CF2-978F-7F1DB93574B6}" presName="parentText" presStyleLbl="node1" presStyleIdx="4" presStyleCnt="5">
        <dgm:presLayoutVars>
          <dgm:chMax val="0"/>
          <dgm:bulletEnabled val="1"/>
        </dgm:presLayoutVars>
      </dgm:prSet>
      <dgm:spPr/>
    </dgm:pt>
  </dgm:ptLst>
  <dgm:cxnLst>
    <dgm:cxn modelId="{0E926E22-C386-4A05-B77D-6FD009333613}" srcId="{1B3991DD-155A-4CF6-B96A-0A2383C9D55F}" destId="{99E1039E-8914-421B-A559-E96129C02CDC}" srcOrd="2" destOrd="0" parTransId="{27B3E165-E232-45EA-9816-4F9A27DB7DC1}" sibTransId="{0F08CDCF-B7D2-4AD4-9A68-C199BBB229CD}"/>
    <dgm:cxn modelId="{9C91F528-0462-4DE9-85A9-704C23554DB9}" srcId="{1B3991DD-155A-4CF6-B96A-0A2383C9D55F}" destId="{F8464839-F859-4727-A85B-ACEB3E4C0EC3}" srcOrd="3" destOrd="0" parTransId="{56C54316-C5C6-489D-A971-4150AE3F1EB5}" sibTransId="{99297A3F-CEFB-488B-A69A-12B201C6A868}"/>
    <dgm:cxn modelId="{EC0C186A-3726-41C8-BD92-329E56D13CBD}" srcId="{1B3991DD-155A-4CF6-B96A-0A2383C9D55F}" destId="{DA93A66D-893A-4D24-BB2D-ADC88BD80C03}" srcOrd="0" destOrd="0" parTransId="{97269D0E-59E3-428A-A1CE-B569F0808DF6}" sibTransId="{D5662C50-4000-493F-8F92-0E8135701A4A}"/>
    <dgm:cxn modelId="{E98E664B-A747-485A-9B49-32CB3001DE41}" type="presOf" srcId="{DA93A66D-893A-4D24-BB2D-ADC88BD80C03}" destId="{96A47926-A8CD-48BC-813D-3A572467542A}" srcOrd="0" destOrd="0" presId="urn:microsoft.com/office/officeart/2005/8/layout/vList2"/>
    <dgm:cxn modelId="{B2592D4C-FB20-4541-B19D-4FB7A89A52FF}" srcId="{1B3991DD-155A-4CF6-B96A-0A2383C9D55F}" destId="{C7E2FD5E-EB6B-4CF2-978F-7F1DB93574B6}" srcOrd="4" destOrd="0" parTransId="{3038B906-A79C-478E-BAC5-9CC0B10A052B}" sibTransId="{3F954A04-6147-4233-89DD-B4F2645B8A52}"/>
    <dgm:cxn modelId="{74E74C55-35BB-4339-8D8F-2C445AA6DB7B}" type="presOf" srcId="{1B3991DD-155A-4CF6-B96A-0A2383C9D55F}" destId="{BCBF1CFE-19DB-451A-BBFC-50CC0CAF21F2}" srcOrd="0" destOrd="0" presId="urn:microsoft.com/office/officeart/2005/8/layout/vList2"/>
    <dgm:cxn modelId="{678DE5A6-2DE1-493B-A35B-8AF9F43AD586}" type="presOf" srcId="{087B33FC-8E4D-4675-9AA3-408D072C59E0}" destId="{CBCDDDB9-15BA-4E96-8968-2B57FEEBE281}" srcOrd="0" destOrd="0" presId="urn:microsoft.com/office/officeart/2005/8/layout/vList2"/>
    <dgm:cxn modelId="{F1CD31BC-81E1-45E0-9A28-F9CE4476E433}" srcId="{1B3991DD-155A-4CF6-B96A-0A2383C9D55F}" destId="{087B33FC-8E4D-4675-9AA3-408D072C59E0}" srcOrd="1" destOrd="0" parTransId="{3634B3EF-EB53-4A56-BAA3-AF7073981C9C}" sibTransId="{7A93DA55-B6BA-4343-A378-669B215D7503}"/>
    <dgm:cxn modelId="{98AF36C4-0408-41DC-92B9-6F4C15BF2864}" type="presOf" srcId="{99E1039E-8914-421B-A559-E96129C02CDC}" destId="{8FFD3A9A-C3D9-4228-8065-147051EBA48B}" srcOrd="0" destOrd="0" presId="urn:microsoft.com/office/officeart/2005/8/layout/vList2"/>
    <dgm:cxn modelId="{6C3AF7D2-BA9C-457B-B997-C2A8F64E813E}" type="presOf" srcId="{F8464839-F859-4727-A85B-ACEB3E4C0EC3}" destId="{9CE08997-200E-4F32-A013-2981DBA95520}" srcOrd="0" destOrd="0" presId="urn:microsoft.com/office/officeart/2005/8/layout/vList2"/>
    <dgm:cxn modelId="{9221D3F7-6EF5-453E-B68C-E9E828CC59A6}" type="presOf" srcId="{C7E2FD5E-EB6B-4CF2-978F-7F1DB93574B6}" destId="{CF0679AA-D9CA-4CE0-B264-82FCAB720360}" srcOrd="0" destOrd="0" presId="urn:microsoft.com/office/officeart/2005/8/layout/vList2"/>
    <dgm:cxn modelId="{01CABD2B-EC9F-483B-B702-4EA1ADD2AB29}" type="presParOf" srcId="{BCBF1CFE-19DB-451A-BBFC-50CC0CAF21F2}" destId="{96A47926-A8CD-48BC-813D-3A572467542A}" srcOrd="0" destOrd="0" presId="urn:microsoft.com/office/officeart/2005/8/layout/vList2"/>
    <dgm:cxn modelId="{2128B446-898A-418D-915F-C7B453D7FEFD}" type="presParOf" srcId="{BCBF1CFE-19DB-451A-BBFC-50CC0CAF21F2}" destId="{85F58821-3702-4EB0-A2E2-2F758A8564F7}" srcOrd="1" destOrd="0" presId="urn:microsoft.com/office/officeart/2005/8/layout/vList2"/>
    <dgm:cxn modelId="{E4CAD71E-6945-40E0-81C8-5001A84E90C0}" type="presParOf" srcId="{BCBF1CFE-19DB-451A-BBFC-50CC0CAF21F2}" destId="{CBCDDDB9-15BA-4E96-8968-2B57FEEBE281}" srcOrd="2" destOrd="0" presId="urn:microsoft.com/office/officeart/2005/8/layout/vList2"/>
    <dgm:cxn modelId="{EFD164BE-5128-426A-801F-D179C5C2AE58}" type="presParOf" srcId="{BCBF1CFE-19DB-451A-BBFC-50CC0CAF21F2}" destId="{807A048B-19B9-4CB9-9A5E-25B3CA373B99}" srcOrd="3" destOrd="0" presId="urn:microsoft.com/office/officeart/2005/8/layout/vList2"/>
    <dgm:cxn modelId="{39B1E1E1-11F9-4768-96B0-22F98BF9F452}" type="presParOf" srcId="{BCBF1CFE-19DB-451A-BBFC-50CC0CAF21F2}" destId="{8FFD3A9A-C3D9-4228-8065-147051EBA48B}" srcOrd="4" destOrd="0" presId="urn:microsoft.com/office/officeart/2005/8/layout/vList2"/>
    <dgm:cxn modelId="{A2F5D1A3-CA3D-4601-8ADC-06F19AFF43D9}" type="presParOf" srcId="{BCBF1CFE-19DB-451A-BBFC-50CC0CAF21F2}" destId="{213467F3-2A22-4653-9494-F065D0E1321C}" srcOrd="5" destOrd="0" presId="urn:microsoft.com/office/officeart/2005/8/layout/vList2"/>
    <dgm:cxn modelId="{46D5CF8A-0E29-4016-B51A-8FD05434A1C0}" type="presParOf" srcId="{BCBF1CFE-19DB-451A-BBFC-50CC0CAF21F2}" destId="{9CE08997-200E-4F32-A013-2981DBA95520}" srcOrd="6" destOrd="0" presId="urn:microsoft.com/office/officeart/2005/8/layout/vList2"/>
    <dgm:cxn modelId="{3CF5740C-9EA7-4A4B-96F7-BB24D7CB7654}" type="presParOf" srcId="{BCBF1CFE-19DB-451A-BBFC-50CC0CAF21F2}" destId="{6492AEB5-7263-4F03-B59D-633D9CBD1745}" srcOrd="7" destOrd="0" presId="urn:microsoft.com/office/officeart/2005/8/layout/vList2"/>
    <dgm:cxn modelId="{16D28AF1-8E84-488C-BC31-DF590262CBE7}" type="presParOf" srcId="{BCBF1CFE-19DB-451A-BBFC-50CC0CAF21F2}" destId="{CF0679AA-D9CA-4CE0-B264-82FCAB72036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FF9574-DF8B-4721-86A0-43F75C789D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02FCA74-7F9A-4CE3-8E77-B0EA88A72FBB}">
      <dgm:prSet/>
      <dgm:spPr/>
      <dgm:t>
        <a:bodyPr/>
        <a:lstStyle/>
        <a:p>
          <a:r>
            <a:rPr lang="en-GB" dirty="0"/>
            <a:t>035 Higher Technical Qualifications </a:t>
          </a:r>
        </a:p>
        <a:p>
          <a:r>
            <a:rPr lang="en-GB" dirty="0"/>
            <a:t>Added in order to monitor numbers on the scheme and identify underrepresented groups.</a:t>
          </a:r>
          <a:endParaRPr lang="en-US" dirty="0"/>
        </a:p>
      </dgm:t>
    </dgm:pt>
    <dgm:pt modelId="{1BC7041A-B89E-46F5-846F-1A74C09F27F0}" type="parTrans" cxnId="{367B1222-2F36-4CB7-A0F6-DD93B1B4D80A}">
      <dgm:prSet/>
      <dgm:spPr/>
      <dgm:t>
        <a:bodyPr/>
        <a:lstStyle/>
        <a:p>
          <a:endParaRPr lang="en-US"/>
        </a:p>
      </dgm:t>
    </dgm:pt>
    <dgm:pt modelId="{3AA2C010-0ACA-4806-BE8B-3D06EA225504}" type="sibTrans" cxnId="{367B1222-2F36-4CB7-A0F6-DD93B1B4D80A}">
      <dgm:prSet/>
      <dgm:spPr/>
      <dgm:t>
        <a:bodyPr/>
        <a:lstStyle/>
        <a:p>
          <a:endParaRPr lang="en-US"/>
        </a:p>
      </dgm:t>
    </dgm:pt>
    <dgm:pt modelId="{5B518730-441A-48E2-8D5B-F1EA0BEDA445}">
      <dgm:prSet/>
      <dgm:spPr/>
      <dgm:t>
        <a:bodyPr/>
        <a:lstStyle/>
        <a:p>
          <a:r>
            <a:rPr lang="en-GB" dirty="0"/>
            <a:t>036 International relocation payment </a:t>
          </a:r>
        </a:p>
        <a:p>
          <a:r>
            <a:rPr lang="en-GB" dirty="0"/>
            <a:t>Added in order to monitor the usage of the initiative providing funding to non-UK trainees and teachers of languages and physics.</a:t>
          </a:r>
          <a:endParaRPr lang="en-US" dirty="0"/>
        </a:p>
      </dgm:t>
    </dgm:pt>
    <dgm:pt modelId="{69634971-B855-41FD-AB74-8504D81E5760}" type="parTrans" cxnId="{97137DE0-08C7-40C1-BE17-820FCF5E18BC}">
      <dgm:prSet/>
      <dgm:spPr/>
      <dgm:t>
        <a:bodyPr/>
        <a:lstStyle/>
        <a:p>
          <a:endParaRPr lang="en-US"/>
        </a:p>
      </dgm:t>
    </dgm:pt>
    <dgm:pt modelId="{7740F22E-9A3A-4686-9B1E-ACBC4D513D7F}" type="sibTrans" cxnId="{97137DE0-08C7-40C1-BE17-820FCF5E18BC}">
      <dgm:prSet/>
      <dgm:spPr/>
      <dgm:t>
        <a:bodyPr/>
        <a:lstStyle/>
        <a:p>
          <a:endParaRPr lang="en-US"/>
        </a:p>
      </dgm:t>
    </dgm:pt>
    <dgm:pt modelId="{C0951F28-17C2-4A22-A574-EEB4535BD72E}" type="pres">
      <dgm:prSet presAssocID="{C4FF9574-DF8B-4721-86A0-43F75C789DFF}" presName="linear" presStyleCnt="0">
        <dgm:presLayoutVars>
          <dgm:animLvl val="lvl"/>
          <dgm:resizeHandles val="exact"/>
        </dgm:presLayoutVars>
      </dgm:prSet>
      <dgm:spPr/>
    </dgm:pt>
    <dgm:pt modelId="{6293183D-48B5-4175-86A0-9BB2144A4996}" type="pres">
      <dgm:prSet presAssocID="{A02FCA74-7F9A-4CE3-8E77-B0EA88A72FBB}" presName="parentText" presStyleLbl="node1" presStyleIdx="0" presStyleCnt="2" custLinFactNeighborX="-59561" custLinFactNeighborY="50003">
        <dgm:presLayoutVars>
          <dgm:chMax val="0"/>
          <dgm:bulletEnabled val="1"/>
        </dgm:presLayoutVars>
      </dgm:prSet>
      <dgm:spPr/>
    </dgm:pt>
    <dgm:pt modelId="{C02C68F3-06E6-49C8-A5CF-51752C7E2B0A}" type="pres">
      <dgm:prSet presAssocID="{3AA2C010-0ACA-4806-BE8B-3D06EA225504}" presName="spacer" presStyleCnt="0"/>
      <dgm:spPr/>
    </dgm:pt>
    <dgm:pt modelId="{E243E587-D5A5-48B3-84D0-D880022C2649}" type="pres">
      <dgm:prSet presAssocID="{5B518730-441A-48E2-8D5B-F1EA0BEDA445}" presName="parentText" presStyleLbl="node1" presStyleIdx="1" presStyleCnt="2">
        <dgm:presLayoutVars>
          <dgm:chMax val="0"/>
          <dgm:bulletEnabled val="1"/>
        </dgm:presLayoutVars>
      </dgm:prSet>
      <dgm:spPr/>
    </dgm:pt>
  </dgm:ptLst>
  <dgm:cxnLst>
    <dgm:cxn modelId="{7D2BDB10-FF0B-4670-935C-11B76B72D738}" type="presOf" srcId="{A02FCA74-7F9A-4CE3-8E77-B0EA88A72FBB}" destId="{6293183D-48B5-4175-86A0-9BB2144A4996}" srcOrd="0" destOrd="0" presId="urn:microsoft.com/office/officeart/2005/8/layout/vList2"/>
    <dgm:cxn modelId="{367B1222-2F36-4CB7-A0F6-DD93B1B4D80A}" srcId="{C4FF9574-DF8B-4721-86A0-43F75C789DFF}" destId="{A02FCA74-7F9A-4CE3-8E77-B0EA88A72FBB}" srcOrd="0" destOrd="0" parTransId="{1BC7041A-B89E-46F5-846F-1A74C09F27F0}" sibTransId="{3AA2C010-0ACA-4806-BE8B-3D06EA225504}"/>
    <dgm:cxn modelId="{DCF029D3-6805-4416-A59E-97D9B721D294}" type="presOf" srcId="{5B518730-441A-48E2-8D5B-F1EA0BEDA445}" destId="{E243E587-D5A5-48B3-84D0-D880022C2649}" srcOrd="0" destOrd="0" presId="urn:microsoft.com/office/officeart/2005/8/layout/vList2"/>
    <dgm:cxn modelId="{D5F345DA-A938-4CCE-8595-C8ED9C6E0AA6}" type="presOf" srcId="{C4FF9574-DF8B-4721-86A0-43F75C789DFF}" destId="{C0951F28-17C2-4A22-A574-EEB4535BD72E}" srcOrd="0" destOrd="0" presId="urn:microsoft.com/office/officeart/2005/8/layout/vList2"/>
    <dgm:cxn modelId="{97137DE0-08C7-40C1-BE17-820FCF5E18BC}" srcId="{C4FF9574-DF8B-4721-86A0-43F75C789DFF}" destId="{5B518730-441A-48E2-8D5B-F1EA0BEDA445}" srcOrd="1" destOrd="0" parTransId="{69634971-B855-41FD-AB74-8504D81E5760}" sibTransId="{7740F22E-9A3A-4686-9B1E-ACBC4D513D7F}"/>
    <dgm:cxn modelId="{7C0BE824-CE2C-4F42-A9A6-BA4DDFF2185F}" type="presParOf" srcId="{C0951F28-17C2-4A22-A574-EEB4535BD72E}" destId="{6293183D-48B5-4175-86A0-9BB2144A4996}" srcOrd="0" destOrd="0" presId="urn:microsoft.com/office/officeart/2005/8/layout/vList2"/>
    <dgm:cxn modelId="{6EC7E31D-51B3-479A-B200-DB9FF427C7B9}" type="presParOf" srcId="{C0951F28-17C2-4A22-A574-EEB4535BD72E}" destId="{C02C68F3-06E6-49C8-A5CF-51752C7E2B0A}" srcOrd="1" destOrd="0" presId="urn:microsoft.com/office/officeart/2005/8/layout/vList2"/>
    <dgm:cxn modelId="{FEA6CFA7-0A60-4CA4-998E-A39ED27D352D}" type="presParOf" srcId="{C0951F28-17C2-4A22-A574-EEB4535BD72E}" destId="{E243E587-D5A5-48B3-84D0-D880022C264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8E7ED2-BBD8-4F12-A2C9-3DE2C2BEA45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4D5728F-0BEF-4279-A8A9-D8F11D9C8FAD}">
      <dgm:prSet/>
      <dgm:spPr/>
      <dgm:t>
        <a:bodyPr/>
        <a:lstStyle/>
        <a:p>
          <a:r>
            <a:rPr lang="en-GB" dirty="0"/>
            <a:t>Removed valid entries</a:t>
          </a:r>
          <a:endParaRPr lang="en-US" dirty="0"/>
        </a:p>
      </dgm:t>
    </dgm:pt>
    <dgm:pt modelId="{21413FBF-1778-41C5-BCB5-B67CF67EDB4F}" type="parTrans" cxnId="{7B44A889-BBD3-45FB-8E73-D8465095140C}">
      <dgm:prSet/>
      <dgm:spPr/>
      <dgm:t>
        <a:bodyPr/>
        <a:lstStyle/>
        <a:p>
          <a:endParaRPr lang="en-US"/>
        </a:p>
      </dgm:t>
    </dgm:pt>
    <dgm:pt modelId="{3BBC9AA6-0DCD-4EE4-AEE3-09FB2B0811EC}" type="sibTrans" cxnId="{7B44A889-BBD3-45FB-8E73-D8465095140C}">
      <dgm:prSet/>
      <dgm:spPr/>
      <dgm:t>
        <a:bodyPr/>
        <a:lstStyle/>
        <a:p>
          <a:endParaRPr lang="en-US"/>
        </a:p>
      </dgm:t>
    </dgm:pt>
    <dgm:pt modelId="{5B5C9A85-E561-4191-8C3F-EC17D3341D99}">
      <dgm:prSet/>
      <dgm:spPr/>
      <dgm:t>
        <a:bodyPr/>
        <a:lstStyle/>
        <a:p>
          <a:r>
            <a:rPr lang="en-GB" dirty="0"/>
            <a:t>D0005: Studying at level D, with formal or informal credit</a:t>
          </a:r>
          <a:endParaRPr lang="en-US" dirty="0"/>
        </a:p>
      </dgm:t>
    </dgm:pt>
    <dgm:pt modelId="{880CC4C2-D852-43BE-9E1A-27F9BB005BAA}" type="parTrans" cxnId="{DEC3F28A-0136-4801-AF20-8B0A4F3204C4}">
      <dgm:prSet/>
      <dgm:spPr/>
      <dgm:t>
        <a:bodyPr/>
        <a:lstStyle/>
        <a:p>
          <a:endParaRPr lang="en-US"/>
        </a:p>
      </dgm:t>
    </dgm:pt>
    <dgm:pt modelId="{BF90D6D2-F943-4A9B-A890-FA8A197CB434}" type="sibTrans" cxnId="{DEC3F28A-0136-4801-AF20-8B0A4F3204C4}">
      <dgm:prSet/>
      <dgm:spPr/>
      <dgm:t>
        <a:bodyPr/>
        <a:lstStyle/>
        <a:p>
          <a:endParaRPr lang="en-US"/>
        </a:p>
      </dgm:t>
    </dgm:pt>
    <dgm:pt modelId="{A494F31F-8A3D-4726-B0E1-32CA5EFF7442}">
      <dgm:prSet/>
      <dgm:spPr/>
      <dgm:t>
        <a:bodyPr/>
        <a:lstStyle/>
        <a:p>
          <a:r>
            <a:rPr lang="en-GB" dirty="0"/>
            <a:t>Updated valid entries</a:t>
          </a:r>
          <a:endParaRPr lang="en-US" dirty="0"/>
        </a:p>
      </dgm:t>
    </dgm:pt>
    <dgm:pt modelId="{DF705940-1AEF-4220-8EEE-1DB7D1122F00}" type="parTrans" cxnId="{63129895-1C3C-44A8-9542-63365471BFF1}">
      <dgm:prSet/>
      <dgm:spPr/>
      <dgm:t>
        <a:bodyPr/>
        <a:lstStyle/>
        <a:p>
          <a:endParaRPr lang="en-US"/>
        </a:p>
      </dgm:t>
    </dgm:pt>
    <dgm:pt modelId="{5B40CDA9-4BA3-4223-B4D2-E8EEA1775F4E}" type="sibTrans" cxnId="{63129895-1C3C-44A8-9542-63365471BFF1}">
      <dgm:prSet/>
      <dgm:spPr/>
      <dgm:t>
        <a:bodyPr/>
        <a:lstStyle/>
        <a:p>
          <a:endParaRPr lang="en-US"/>
        </a:p>
      </dgm:t>
    </dgm:pt>
    <dgm:pt modelId="{78783000-FA01-479E-B039-917AB84C2391}">
      <dgm:prSet/>
      <dgm:spPr/>
      <dgm:t>
        <a:bodyPr/>
        <a:lstStyle/>
        <a:p>
          <a:r>
            <a:rPr lang="en-GB" dirty="0"/>
            <a:t>L0003: Studying at level D or L, with formal or informal credit.</a:t>
          </a:r>
          <a:endParaRPr lang="en-US" dirty="0"/>
        </a:p>
      </dgm:t>
    </dgm:pt>
    <dgm:pt modelId="{4BDEE12E-CA39-477D-9D7F-E39D47D46525}" type="sibTrans" cxnId="{0BCBDD63-1AB3-4285-A1DD-ED97FD10CE7B}">
      <dgm:prSet/>
      <dgm:spPr/>
      <dgm:t>
        <a:bodyPr/>
        <a:lstStyle/>
        <a:p>
          <a:endParaRPr lang="en-US"/>
        </a:p>
      </dgm:t>
    </dgm:pt>
    <dgm:pt modelId="{F26422C7-3B86-457B-8923-26D490A45DF1}" type="parTrans" cxnId="{0BCBDD63-1AB3-4285-A1DD-ED97FD10CE7B}">
      <dgm:prSet/>
      <dgm:spPr/>
      <dgm:t>
        <a:bodyPr/>
        <a:lstStyle/>
        <a:p>
          <a:endParaRPr lang="en-US"/>
        </a:p>
      </dgm:t>
    </dgm:pt>
    <dgm:pt modelId="{666F34AB-C7EB-4068-AFAC-E03250EDF400}">
      <dgm:prSet/>
      <dgm:spPr/>
      <dgm:t>
        <a:bodyPr/>
        <a:lstStyle/>
        <a:p>
          <a:r>
            <a:rPr lang="en-US" dirty="0"/>
            <a:t>E0005: Studying at level E, with formal or informal credit</a:t>
          </a:r>
        </a:p>
      </dgm:t>
    </dgm:pt>
    <dgm:pt modelId="{F7B78FC6-D6FF-44FF-A15E-3EE90882A884}" type="parTrans" cxnId="{D0039669-21EA-49F0-9CD0-8F2518C3463E}">
      <dgm:prSet/>
      <dgm:spPr/>
      <dgm:t>
        <a:bodyPr/>
        <a:lstStyle/>
        <a:p>
          <a:endParaRPr lang="en-GB"/>
        </a:p>
      </dgm:t>
    </dgm:pt>
    <dgm:pt modelId="{1FFCCCB9-5A3D-4D74-963C-C6DAF785AFCE}" type="sibTrans" cxnId="{D0039669-21EA-49F0-9CD0-8F2518C3463E}">
      <dgm:prSet/>
      <dgm:spPr/>
      <dgm:t>
        <a:bodyPr/>
        <a:lstStyle/>
        <a:p>
          <a:endParaRPr lang="en-GB"/>
        </a:p>
      </dgm:t>
    </dgm:pt>
    <dgm:pt modelId="{46E440D1-EA1E-438D-A3B4-81EA77491F28}">
      <dgm:prSet/>
      <dgm:spPr/>
      <dgm:t>
        <a:bodyPr/>
        <a:lstStyle/>
        <a:p>
          <a:r>
            <a:rPr lang="en-US" dirty="0"/>
            <a:t>M0024: Studying at level E or M, with formal or informal credit.</a:t>
          </a:r>
        </a:p>
      </dgm:t>
    </dgm:pt>
    <dgm:pt modelId="{B9205003-73B3-4CE0-8921-6D054AB635D2}" type="parTrans" cxnId="{E2775BB3-F7CE-4B92-8D09-58F1B5C857AC}">
      <dgm:prSet/>
      <dgm:spPr/>
      <dgm:t>
        <a:bodyPr/>
        <a:lstStyle/>
        <a:p>
          <a:endParaRPr lang="en-GB"/>
        </a:p>
      </dgm:t>
    </dgm:pt>
    <dgm:pt modelId="{382D8616-F4AB-425C-9B62-F31C880CCC0A}" type="sibTrans" cxnId="{E2775BB3-F7CE-4B92-8D09-58F1B5C857AC}">
      <dgm:prSet/>
      <dgm:spPr/>
      <dgm:t>
        <a:bodyPr/>
        <a:lstStyle/>
        <a:p>
          <a:endParaRPr lang="en-GB"/>
        </a:p>
      </dgm:t>
    </dgm:pt>
    <dgm:pt modelId="{3D670803-F6F9-4A57-B545-20DDFB4ED5C3}" type="pres">
      <dgm:prSet presAssocID="{D08E7ED2-BBD8-4F12-A2C9-3DE2C2BEA45B}" presName="Name0" presStyleCnt="0">
        <dgm:presLayoutVars>
          <dgm:dir/>
          <dgm:animLvl val="lvl"/>
          <dgm:resizeHandles val="exact"/>
        </dgm:presLayoutVars>
      </dgm:prSet>
      <dgm:spPr/>
    </dgm:pt>
    <dgm:pt modelId="{473EAA94-30CC-4596-ADB3-83D6E2C58B1E}" type="pres">
      <dgm:prSet presAssocID="{24D5728F-0BEF-4279-A8A9-D8F11D9C8FAD}" presName="linNode" presStyleCnt="0"/>
      <dgm:spPr/>
    </dgm:pt>
    <dgm:pt modelId="{F9DC78C0-7A4F-49E5-840C-C94528FE6F7B}" type="pres">
      <dgm:prSet presAssocID="{24D5728F-0BEF-4279-A8A9-D8F11D9C8FAD}" presName="parentText" presStyleLbl="node1" presStyleIdx="0" presStyleCnt="2">
        <dgm:presLayoutVars>
          <dgm:chMax val="1"/>
          <dgm:bulletEnabled val="1"/>
        </dgm:presLayoutVars>
      </dgm:prSet>
      <dgm:spPr/>
    </dgm:pt>
    <dgm:pt modelId="{7693A4BD-9A5E-41AE-9F83-43881BF3751A}" type="pres">
      <dgm:prSet presAssocID="{24D5728F-0BEF-4279-A8A9-D8F11D9C8FAD}" presName="descendantText" presStyleLbl="alignAccFollowNode1" presStyleIdx="0" presStyleCnt="2">
        <dgm:presLayoutVars>
          <dgm:bulletEnabled val="1"/>
        </dgm:presLayoutVars>
      </dgm:prSet>
      <dgm:spPr/>
    </dgm:pt>
    <dgm:pt modelId="{417A947B-A795-4152-B947-B3D99A9D5E5E}" type="pres">
      <dgm:prSet presAssocID="{3BBC9AA6-0DCD-4EE4-AEE3-09FB2B0811EC}" presName="sp" presStyleCnt="0"/>
      <dgm:spPr/>
    </dgm:pt>
    <dgm:pt modelId="{1BF646C4-EAFF-4835-BBC5-6AAB34757068}" type="pres">
      <dgm:prSet presAssocID="{A494F31F-8A3D-4726-B0E1-32CA5EFF7442}" presName="linNode" presStyleCnt="0"/>
      <dgm:spPr/>
    </dgm:pt>
    <dgm:pt modelId="{F419FCCE-2986-4CE6-AE13-8B06C6FF8955}" type="pres">
      <dgm:prSet presAssocID="{A494F31F-8A3D-4726-B0E1-32CA5EFF7442}" presName="parentText" presStyleLbl="node1" presStyleIdx="1" presStyleCnt="2">
        <dgm:presLayoutVars>
          <dgm:chMax val="1"/>
          <dgm:bulletEnabled val="1"/>
        </dgm:presLayoutVars>
      </dgm:prSet>
      <dgm:spPr/>
    </dgm:pt>
    <dgm:pt modelId="{1177C574-64BB-4292-818D-6BDE9B1473BE}" type="pres">
      <dgm:prSet presAssocID="{A494F31F-8A3D-4726-B0E1-32CA5EFF7442}" presName="descendantText" presStyleLbl="alignAccFollowNode1" presStyleIdx="1" presStyleCnt="2">
        <dgm:presLayoutVars>
          <dgm:bulletEnabled val="1"/>
        </dgm:presLayoutVars>
      </dgm:prSet>
      <dgm:spPr/>
    </dgm:pt>
  </dgm:ptLst>
  <dgm:cxnLst>
    <dgm:cxn modelId="{01232401-489D-4628-8870-F1414808F637}" type="presOf" srcId="{A494F31F-8A3D-4726-B0E1-32CA5EFF7442}" destId="{F419FCCE-2986-4CE6-AE13-8B06C6FF8955}" srcOrd="0" destOrd="0" presId="urn:microsoft.com/office/officeart/2005/8/layout/vList5"/>
    <dgm:cxn modelId="{EC4B0212-88F8-48A5-833E-361255E67F1A}" type="presOf" srcId="{46E440D1-EA1E-438D-A3B4-81EA77491F28}" destId="{1177C574-64BB-4292-818D-6BDE9B1473BE}" srcOrd="0" destOrd="1" presId="urn:microsoft.com/office/officeart/2005/8/layout/vList5"/>
    <dgm:cxn modelId="{67FE1F35-63D9-41F6-8AC2-2F8E7B414163}" type="presOf" srcId="{78783000-FA01-479E-B039-917AB84C2391}" destId="{1177C574-64BB-4292-818D-6BDE9B1473BE}" srcOrd="0" destOrd="0" presId="urn:microsoft.com/office/officeart/2005/8/layout/vList5"/>
    <dgm:cxn modelId="{C428263E-3BA4-4466-951E-1151CF05283C}" type="presOf" srcId="{5B5C9A85-E561-4191-8C3F-EC17D3341D99}" destId="{7693A4BD-9A5E-41AE-9F83-43881BF3751A}" srcOrd="0" destOrd="0" presId="urn:microsoft.com/office/officeart/2005/8/layout/vList5"/>
    <dgm:cxn modelId="{0BCBDD63-1AB3-4285-A1DD-ED97FD10CE7B}" srcId="{A494F31F-8A3D-4726-B0E1-32CA5EFF7442}" destId="{78783000-FA01-479E-B039-917AB84C2391}" srcOrd="0" destOrd="0" parTransId="{F26422C7-3B86-457B-8923-26D490A45DF1}" sibTransId="{4BDEE12E-CA39-477D-9D7F-E39D47D46525}"/>
    <dgm:cxn modelId="{D0039669-21EA-49F0-9CD0-8F2518C3463E}" srcId="{24D5728F-0BEF-4279-A8A9-D8F11D9C8FAD}" destId="{666F34AB-C7EB-4068-AFAC-E03250EDF400}" srcOrd="1" destOrd="0" parTransId="{F7B78FC6-D6FF-44FF-A15E-3EE90882A884}" sibTransId="{1FFCCCB9-5A3D-4D74-963C-C6DAF785AFCE}"/>
    <dgm:cxn modelId="{7B44A889-BBD3-45FB-8E73-D8465095140C}" srcId="{D08E7ED2-BBD8-4F12-A2C9-3DE2C2BEA45B}" destId="{24D5728F-0BEF-4279-A8A9-D8F11D9C8FAD}" srcOrd="0" destOrd="0" parTransId="{21413FBF-1778-41C5-BCB5-B67CF67EDB4F}" sibTransId="{3BBC9AA6-0DCD-4EE4-AEE3-09FB2B0811EC}"/>
    <dgm:cxn modelId="{DEC3F28A-0136-4801-AF20-8B0A4F3204C4}" srcId="{24D5728F-0BEF-4279-A8A9-D8F11D9C8FAD}" destId="{5B5C9A85-E561-4191-8C3F-EC17D3341D99}" srcOrd="0" destOrd="0" parTransId="{880CC4C2-D852-43BE-9E1A-27F9BB005BAA}" sibTransId="{BF90D6D2-F943-4A9B-A890-FA8A197CB434}"/>
    <dgm:cxn modelId="{057BD88E-9EC1-481A-B09B-FA5DDAFE12EA}" type="presOf" srcId="{24D5728F-0BEF-4279-A8A9-D8F11D9C8FAD}" destId="{F9DC78C0-7A4F-49E5-840C-C94528FE6F7B}" srcOrd="0" destOrd="0" presId="urn:microsoft.com/office/officeart/2005/8/layout/vList5"/>
    <dgm:cxn modelId="{63129895-1C3C-44A8-9542-63365471BFF1}" srcId="{D08E7ED2-BBD8-4F12-A2C9-3DE2C2BEA45B}" destId="{A494F31F-8A3D-4726-B0E1-32CA5EFF7442}" srcOrd="1" destOrd="0" parTransId="{DF705940-1AEF-4220-8EEE-1DB7D1122F00}" sibTransId="{5B40CDA9-4BA3-4223-B4D2-E8EEA1775F4E}"/>
    <dgm:cxn modelId="{E2775BB3-F7CE-4B92-8D09-58F1B5C857AC}" srcId="{A494F31F-8A3D-4726-B0E1-32CA5EFF7442}" destId="{46E440D1-EA1E-438D-A3B4-81EA77491F28}" srcOrd="1" destOrd="0" parTransId="{B9205003-73B3-4CE0-8921-6D054AB635D2}" sibTransId="{382D8616-F4AB-425C-9B62-F31C880CCC0A}"/>
    <dgm:cxn modelId="{A3C921E4-D794-4504-BC46-450D1A94E2FA}" type="presOf" srcId="{666F34AB-C7EB-4068-AFAC-E03250EDF400}" destId="{7693A4BD-9A5E-41AE-9F83-43881BF3751A}" srcOrd="0" destOrd="1" presId="urn:microsoft.com/office/officeart/2005/8/layout/vList5"/>
    <dgm:cxn modelId="{F99DB7E7-9823-4B53-9BC6-7B7EC4E3AA56}" type="presOf" srcId="{D08E7ED2-BBD8-4F12-A2C9-3DE2C2BEA45B}" destId="{3D670803-F6F9-4A57-B545-20DDFB4ED5C3}" srcOrd="0" destOrd="0" presId="urn:microsoft.com/office/officeart/2005/8/layout/vList5"/>
    <dgm:cxn modelId="{24D3EA25-BDC1-4A60-9850-5D7B26272D64}" type="presParOf" srcId="{3D670803-F6F9-4A57-B545-20DDFB4ED5C3}" destId="{473EAA94-30CC-4596-ADB3-83D6E2C58B1E}" srcOrd="0" destOrd="0" presId="urn:microsoft.com/office/officeart/2005/8/layout/vList5"/>
    <dgm:cxn modelId="{9EF91514-D12F-499E-B662-F0BD60D343D3}" type="presParOf" srcId="{473EAA94-30CC-4596-ADB3-83D6E2C58B1E}" destId="{F9DC78C0-7A4F-49E5-840C-C94528FE6F7B}" srcOrd="0" destOrd="0" presId="urn:microsoft.com/office/officeart/2005/8/layout/vList5"/>
    <dgm:cxn modelId="{1789ACB5-2349-49D5-AD55-B2A295F57C02}" type="presParOf" srcId="{473EAA94-30CC-4596-ADB3-83D6E2C58B1E}" destId="{7693A4BD-9A5E-41AE-9F83-43881BF3751A}" srcOrd="1" destOrd="0" presId="urn:microsoft.com/office/officeart/2005/8/layout/vList5"/>
    <dgm:cxn modelId="{C1C7F9D3-4D42-4D62-96D1-8A218A13E143}" type="presParOf" srcId="{3D670803-F6F9-4A57-B545-20DDFB4ED5C3}" destId="{417A947B-A795-4152-B947-B3D99A9D5E5E}" srcOrd="1" destOrd="0" presId="urn:microsoft.com/office/officeart/2005/8/layout/vList5"/>
    <dgm:cxn modelId="{FFB5D245-2190-4AB9-AD6F-102BD8DBD749}" type="presParOf" srcId="{3D670803-F6F9-4A57-B545-20DDFB4ED5C3}" destId="{1BF646C4-EAFF-4835-BBC5-6AAB34757068}" srcOrd="2" destOrd="0" presId="urn:microsoft.com/office/officeart/2005/8/layout/vList5"/>
    <dgm:cxn modelId="{ABFB254A-5A5A-4402-90E9-9E1C50557EE3}" type="presParOf" srcId="{1BF646C4-EAFF-4835-BBC5-6AAB34757068}" destId="{F419FCCE-2986-4CE6-AE13-8B06C6FF8955}" srcOrd="0" destOrd="0" presId="urn:microsoft.com/office/officeart/2005/8/layout/vList5"/>
    <dgm:cxn modelId="{1BFB6FCF-F6FA-489F-AD62-BCAF025D771F}" type="presParOf" srcId="{1BF646C4-EAFF-4835-BBC5-6AAB34757068}" destId="{1177C574-64BB-4292-818D-6BDE9B1473B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D05259-4D2D-46BB-8324-F628CF3D556F}"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56D5D257-1906-46F5-8D01-E2821524A711}">
      <dgm:prSet/>
      <dgm:spPr/>
      <dgm:t>
        <a:bodyPr/>
        <a:lstStyle/>
        <a:p>
          <a:r>
            <a:rPr lang="en-GB"/>
            <a:t>New field added to Engagement to replace StudyLocation.PRINONUK</a:t>
          </a:r>
          <a:endParaRPr lang="en-US"/>
        </a:p>
      </dgm:t>
    </dgm:pt>
    <dgm:pt modelId="{46E6A8F5-FD1C-43CD-BBFD-645A5FF84D9A}" type="parTrans" cxnId="{17741EBF-920C-48F3-9745-B5D4BA4FD7C9}">
      <dgm:prSet/>
      <dgm:spPr/>
      <dgm:t>
        <a:bodyPr/>
        <a:lstStyle/>
        <a:p>
          <a:endParaRPr lang="en-US"/>
        </a:p>
      </dgm:t>
    </dgm:pt>
    <dgm:pt modelId="{58B327DF-2AA4-4F14-8567-9F216FC78594}" type="sibTrans" cxnId="{17741EBF-920C-48F3-9745-B5D4BA4FD7C9}">
      <dgm:prSet/>
      <dgm:spPr/>
      <dgm:t>
        <a:bodyPr/>
        <a:lstStyle/>
        <a:p>
          <a:endParaRPr lang="en-US"/>
        </a:p>
      </dgm:t>
    </dgm:pt>
    <dgm:pt modelId="{C8615E1E-F4FE-4908-A3CB-E9B0C0571D3D}">
      <dgm:prSet/>
      <dgm:spPr/>
      <dgm:t>
        <a:bodyPr/>
        <a:lstStyle/>
        <a:p>
          <a:r>
            <a:rPr lang="en-GB"/>
            <a:t>Guidance states this records where the student is mainly outside the UK for their full Engagement so logically sits at the Engagement rather than StudentCourseSession level.</a:t>
          </a:r>
          <a:endParaRPr lang="en-US"/>
        </a:p>
      </dgm:t>
    </dgm:pt>
    <dgm:pt modelId="{EC27D901-7B4C-480A-954A-4B9D1A82DB74}" type="parTrans" cxnId="{B0CD4004-C35F-4FE9-9AA6-D5375C1B8914}">
      <dgm:prSet/>
      <dgm:spPr/>
      <dgm:t>
        <a:bodyPr/>
        <a:lstStyle/>
        <a:p>
          <a:endParaRPr lang="en-US"/>
        </a:p>
      </dgm:t>
    </dgm:pt>
    <dgm:pt modelId="{8C9FFB00-D200-4939-8838-B2980E1A6DAF}" type="sibTrans" cxnId="{B0CD4004-C35F-4FE9-9AA6-D5375C1B8914}">
      <dgm:prSet/>
      <dgm:spPr/>
      <dgm:t>
        <a:bodyPr/>
        <a:lstStyle/>
        <a:p>
          <a:endParaRPr lang="en-US"/>
        </a:p>
      </dgm:t>
    </dgm:pt>
    <dgm:pt modelId="{3DDB081E-039C-4852-90D2-F092428C0C27}">
      <dgm:prSet/>
      <dgm:spPr/>
      <dgm:t>
        <a:bodyPr/>
        <a:lstStyle/>
        <a:p>
          <a:r>
            <a:rPr lang="en-GB" dirty="0"/>
            <a:t>Update to Z_PRINONUK derived field to take change into account. This feeds into populations e.g. Graduate Outcomes and Standard Registration.</a:t>
          </a:r>
          <a:endParaRPr lang="en-US" dirty="0"/>
        </a:p>
      </dgm:t>
    </dgm:pt>
    <dgm:pt modelId="{B30CE43F-5A2B-405E-BF32-97869FDA3F52}" type="parTrans" cxnId="{6FB51BE8-8C03-491A-B617-5988BC48BAB3}">
      <dgm:prSet/>
      <dgm:spPr/>
      <dgm:t>
        <a:bodyPr/>
        <a:lstStyle/>
        <a:p>
          <a:endParaRPr lang="en-US"/>
        </a:p>
      </dgm:t>
    </dgm:pt>
    <dgm:pt modelId="{9961CA1B-4174-45B5-BD89-55F608FC029F}" type="sibTrans" cxnId="{6FB51BE8-8C03-491A-B617-5988BC48BAB3}">
      <dgm:prSet/>
      <dgm:spPr/>
      <dgm:t>
        <a:bodyPr/>
        <a:lstStyle/>
        <a:p>
          <a:endParaRPr lang="en-US"/>
        </a:p>
      </dgm:t>
    </dgm:pt>
    <dgm:pt modelId="{DEAB9022-DF7C-4A13-AEDC-6BF0BEBC7F9D}">
      <dgm:prSet/>
      <dgm:spPr/>
      <dgm:t>
        <a:bodyPr/>
        <a:lstStyle/>
        <a:p>
          <a:r>
            <a:rPr lang="en-GB"/>
            <a:t>A number of quality rules are being updated to reflect the change.</a:t>
          </a:r>
          <a:endParaRPr lang="en-US"/>
        </a:p>
      </dgm:t>
    </dgm:pt>
    <dgm:pt modelId="{9E6BC157-8354-443B-81AC-148D1A35C535}" type="parTrans" cxnId="{BA363EE0-1D27-4896-9A9C-67F909EC0D6A}">
      <dgm:prSet/>
      <dgm:spPr/>
      <dgm:t>
        <a:bodyPr/>
        <a:lstStyle/>
        <a:p>
          <a:endParaRPr lang="en-US"/>
        </a:p>
      </dgm:t>
    </dgm:pt>
    <dgm:pt modelId="{25BDA6AF-A53D-41F7-8DAF-4CC015DB516F}" type="sibTrans" cxnId="{BA363EE0-1D27-4896-9A9C-67F909EC0D6A}">
      <dgm:prSet/>
      <dgm:spPr/>
      <dgm:t>
        <a:bodyPr/>
        <a:lstStyle/>
        <a:p>
          <a:endParaRPr lang="en-US"/>
        </a:p>
      </dgm:t>
    </dgm:pt>
    <dgm:pt modelId="{90062758-61DF-4403-A220-AD5F72B6281E}" type="pres">
      <dgm:prSet presAssocID="{26D05259-4D2D-46BB-8324-F628CF3D556F}" presName="outerComposite" presStyleCnt="0">
        <dgm:presLayoutVars>
          <dgm:chMax val="5"/>
          <dgm:dir/>
          <dgm:resizeHandles val="exact"/>
        </dgm:presLayoutVars>
      </dgm:prSet>
      <dgm:spPr/>
    </dgm:pt>
    <dgm:pt modelId="{6D33AB97-2395-4E23-A754-1536A87C4722}" type="pres">
      <dgm:prSet presAssocID="{26D05259-4D2D-46BB-8324-F628CF3D556F}" presName="dummyMaxCanvas" presStyleCnt="0">
        <dgm:presLayoutVars/>
      </dgm:prSet>
      <dgm:spPr/>
    </dgm:pt>
    <dgm:pt modelId="{15DE9A02-C09A-4D3A-B8C2-22E990B98A37}" type="pres">
      <dgm:prSet presAssocID="{26D05259-4D2D-46BB-8324-F628CF3D556F}" presName="FourNodes_1" presStyleLbl="node1" presStyleIdx="0" presStyleCnt="4">
        <dgm:presLayoutVars>
          <dgm:bulletEnabled val="1"/>
        </dgm:presLayoutVars>
      </dgm:prSet>
      <dgm:spPr/>
    </dgm:pt>
    <dgm:pt modelId="{233B8B1C-AF5C-4C7E-8F3B-91FCFBCF06B5}" type="pres">
      <dgm:prSet presAssocID="{26D05259-4D2D-46BB-8324-F628CF3D556F}" presName="FourNodes_2" presStyleLbl="node1" presStyleIdx="1" presStyleCnt="4">
        <dgm:presLayoutVars>
          <dgm:bulletEnabled val="1"/>
        </dgm:presLayoutVars>
      </dgm:prSet>
      <dgm:spPr/>
    </dgm:pt>
    <dgm:pt modelId="{5A555982-AB28-4034-A0AF-FF6A87593295}" type="pres">
      <dgm:prSet presAssocID="{26D05259-4D2D-46BB-8324-F628CF3D556F}" presName="FourNodes_3" presStyleLbl="node1" presStyleIdx="2" presStyleCnt="4">
        <dgm:presLayoutVars>
          <dgm:bulletEnabled val="1"/>
        </dgm:presLayoutVars>
      </dgm:prSet>
      <dgm:spPr/>
    </dgm:pt>
    <dgm:pt modelId="{24D89AAC-B762-4859-A208-30A4773B16C7}" type="pres">
      <dgm:prSet presAssocID="{26D05259-4D2D-46BB-8324-F628CF3D556F}" presName="FourNodes_4" presStyleLbl="node1" presStyleIdx="3" presStyleCnt="4">
        <dgm:presLayoutVars>
          <dgm:bulletEnabled val="1"/>
        </dgm:presLayoutVars>
      </dgm:prSet>
      <dgm:spPr/>
    </dgm:pt>
    <dgm:pt modelId="{DC7EAC18-D281-4E43-9F4A-CD7AC4916C14}" type="pres">
      <dgm:prSet presAssocID="{26D05259-4D2D-46BB-8324-F628CF3D556F}" presName="FourConn_1-2" presStyleLbl="fgAccFollowNode1" presStyleIdx="0" presStyleCnt="3">
        <dgm:presLayoutVars>
          <dgm:bulletEnabled val="1"/>
        </dgm:presLayoutVars>
      </dgm:prSet>
      <dgm:spPr/>
    </dgm:pt>
    <dgm:pt modelId="{AD400D0A-4E12-462B-AE52-2A33272A2CCD}" type="pres">
      <dgm:prSet presAssocID="{26D05259-4D2D-46BB-8324-F628CF3D556F}" presName="FourConn_2-3" presStyleLbl="fgAccFollowNode1" presStyleIdx="1" presStyleCnt="3">
        <dgm:presLayoutVars>
          <dgm:bulletEnabled val="1"/>
        </dgm:presLayoutVars>
      </dgm:prSet>
      <dgm:spPr/>
    </dgm:pt>
    <dgm:pt modelId="{8EE35C69-3BE1-471B-A954-45E1F2E9F164}" type="pres">
      <dgm:prSet presAssocID="{26D05259-4D2D-46BB-8324-F628CF3D556F}" presName="FourConn_3-4" presStyleLbl="fgAccFollowNode1" presStyleIdx="2" presStyleCnt="3">
        <dgm:presLayoutVars>
          <dgm:bulletEnabled val="1"/>
        </dgm:presLayoutVars>
      </dgm:prSet>
      <dgm:spPr/>
    </dgm:pt>
    <dgm:pt modelId="{6A3C5D69-A354-43E9-921A-84233D532BCA}" type="pres">
      <dgm:prSet presAssocID="{26D05259-4D2D-46BB-8324-F628CF3D556F}" presName="FourNodes_1_text" presStyleLbl="node1" presStyleIdx="3" presStyleCnt="4">
        <dgm:presLayoutVars>
          <dgm:bulletEnabled val="1"/>
        </dgm:presLayoutVars>
      </dgm:prSet>
      <dgm:spPr/>
    </dgm:pt>
    <dgm:pt modelId="{47DFA650-EE01-4262-ABB4-F173789BA3E3}" type="pres">
      <dgm:prSet presAssocID="{26D05259-4D2D-46BB-8324-F628CF3D556F}" presName="FourNodes_2_text" presStyleLbl="node1" presStyleIdx="3" presStyleCnt="4">
        <dgm:presLayoutVars>
          <dgm:bulletEnabled val="1"/>
        </dgm:presLayoutVars>
      </dgm:prSet>
      <dgm:spPr/>
    </dgm:pt>
    <dgm:pt modelId="{51F6CB0C-B6D1-4CC5-B337-E5AC784F168B}" type="pres">
      <dgm:prSet presAssocID="{26D05259-4D2D-46BB-8324-F628CF3D556F}" presName="FourNodes_3_text" presStyleLbl="node1" presStyleIdx="3" presStyleCnt="4">
        <dgm:presLayoutVars>
          <dgm:bulletEnabled val="1"/>
        </dgm:presLayoutVars>
      </dgm:prSet>
      <dgm:spPr/>
    </dgm:pt>
    <dgm:pt modelId="{B9926A25-7C8E-4172-8F58-5986C644AC0E}" type="pres">
      <dgm:prSet presAssocID="{26D05259-4D2D-46BB-8324-F628CF3D556F}" presName="FourNodes_4_text" presStyleLbl="node1" presStyleIdx="3" presStyleCnt="4">
        <dgm:presLayoutVars>
          <dgm:bulletEnabled val="1"/>
        </dgm:presLayoutVars>
      </dgm:prSet>
      <dgm:spPr/>
    </dgm:pt>
  </dgm:ptLst>
  <dgm:cxnLst>
    <dgm:cxn modelId="{B0CD4004-C35F-4FE9-9AA6-D5375C1B8914}" srcId="{26D05259-4D2D-46BB-8324-F628CF3D556F}" destId="{C8615E1E-F4FE-4908-A3CB-E9B0C0571D3D}" srcOrd="1" destOrd="0" parTransId="{EC27D901-7B4C-480A-954A-4B9D1A82DB74}" sibTransId="{8C9FFB00-D200-4939-8838-B2980E1A6DAF}"/>
    <dgm:cxn modelId="{0EC65A0C-531D-4D4A-B292-479834557B5F}" type="presOf" srcId="{58B327DF-2AA4-4F14-8567-9F216FC78594}" destId="{DC7EAC18-D281-4E43-9F4A-CD7AC4916C14}" srcOrd="0" destOrd="0" presId="urn:microsoft.com/office/officeart/2005/8/layout/vProcess5"/>
    <dgm:cxn modelId="{93A90C0D-1796-4CA4-A8EA-F4E92F127660}" type="presOf" srcId="{C8615E1E-F4FE-4908-A3CB-E9B0C0571D3D}" destId="{233B8B1C-AF5C-4C7E-8F3B-91FCFBCF06B5}" srcOrd="0" destOrd="0" presId="urn:microsoft.com/office/officeart/2005/8/layout/vProcess5"/>
    <dgm:cxn modelId="{2A6DA11B-BE4E-4D5B-A217-1B9E4FDCC895}" type="presOf" srcId="{9961CA1B-4174-45B5-BD89-55F608FC029F}" destId="{8EE35C69-3BE1-471B-A954-45E1F2E9F164}" srcOrd="0" destOrd="0" presId="urn:microsoft.com/office/officeart/2005/8/layout/vProcess5"/>
    <dgm:cxn modelId="{947D2264-C19E-4B38-AD0D-F41541E02AA2}" type="presOf" srcId="{DEAB9022-DF7C-4A13-AEDC-6BF0BEBC7F9D}" destId="{24D89AAC-B762-4859-A208-30A4773B16C7}" srcOrd="0" destOrd="0" presId="urn:microsoft.com/office/officeart/2005/8/layout/vProcess5"/>
    <dgm:cxn modelId="{36299371-8466-402C-8694-8A05E5BA3D10}" type="presOf" srcId="{DEAB9022-DF7C-4A13-AEDC-6BF0BEBC7F9D}" destId="{B9926A25-7C8E-4172-8F58-5986C644AC0E}" srcOrd="1" destOrd="0" presId="urn:microsoft.com/office/officeart/2005/8/layout/vProcess5"/>
    <dgm:cxn modelId="{D333688E-CFF7-4E48-9A1E-4B985A8CE2DF}" type="presOf" srcId="{C8615E1E-F4FE-4908-A3CB-E9B0C0571D3D}" destId="{47DFA650-EE01-4262-ABB4-F173789BA3E3}" srcOrd="1" destOrd="0" presId="urn:microsoft.com/office/officeart/2005/8/layout/vProcess5"/>
    <dgm:cxn modelId="{A6B0F690-9736-44C6-ABE4-31D6589C20E2}" type="presOf" srcId="{56D5D257-1906-46F5-8D01-E2821524A711}" destId="{15DE9A02-C09A-4D3A-B8C2-22E990B98A37}" srcOrd="0" destOrd="0" presId="urn:microsoft.com/office/officeart/2005/8/layout/vProcess5"/>
    <dgm:cxn modelId="{71DF62BA-7411-4929-ADEA-15E630B074C8}" type="presOf" srcId="{3DDB081E-039C-4852-90D2-F092428C0C27}" destId="{51F6CB0C-B6D1-4CC5-B337-E5AC784F168B}" srcOrd="1" destOrd="0" presId="urn:microsoft.com/office/officeart/2005/8/layout/vProcess5"/>
    <dgm:cxn modelId="{17741EBF-920C-48F3-9745-B5D4BA4FD7C9}" srcId="{26D05259-4D2D-46BB-8324-F628CF3D556F}" destId="{56D5D257-1906-46F5-8D01-E2821524A711}" srcOrd="0" destOrd="0" parTransId="{46E6A8F5-FD1C-43CD-BBFD-645A5FF84D9A}" sibTransId="{58B327DF-2AA4-4F14-8567-9F216FC78594}"/>
    <dgm:cxn modelId="{63A76DC4-C41E-4580-881F-905DC57F0406}" type="presOf" srcId="{56D5D257-1906-46F5-8D01-E2821524A711}" destId="{6A3C5D69-A354-43E9-921A-84233D532BCA}" srcOrd="1" destOrd="0" presId="urn:microsoft.com/office/officeart/2005/8/layout/vProcess5"/>
    <dgm:cxn modelId="{92E5BECF-F9CA-4897-B674-87891F89B911}" type="presOf" srcId="{3DDB081E-039C-4852-90D2-F092428C0C27}" destId="{5A555982-AB28-4034-A0AF-FF6A87593295}" srcOrd="0" destOrd="0" presId="urn:microsoft.com/office/officeart/2005/8/layout/vProcess5"/>
    <dgm:cxn modelId="{CFB7DCDE-8E88-4260-ADAA-7FF04E3CE5A4}" type="presOf" srcId="{26D05259-4D2D-46BB-8324-F628CF3D556F}" destId="{90062758-61DF-4403-A220-AD5F72B6281E}" srcOrd="0" destOrd="0" presId="urn:microsoft.com/office/officeart/2005/8/layout/vProcess5"/>
    <dgm:cxn modelId="{BA363EE0-1D27-4896-9A9C-67F909EC0D6A}" srcId="{26D05259-4D2D-46BB-8324-F628CF3D556F}" destId="{DEAB9022-DF7C-4A13-AEDC-6BF0BEBC7F9D}" srcOrd="3" destOrd="0" parTransId="{9E6BC157-8354-443B-81AC-148D1A35C535}" sibTransId="{25BDA6AF-A53D-41F7-8DAF-4CC015DB516F}"/>
    <dgm:cxn modelId="{91D445E6-8531-4065-AD76-F471FFFC78BE}" type="presOf" srcId="{8C9FFB00-D200-4939-8838-B2980E1A6DAF}" destId="{AD400D0A-4E12-462B-AE52-2A33272A2CCD}" srcOrd="0" destOrd="0" presId="urn:microsoft.com/office/officeart/2005/8/layout/vProcess5"/>
    <dgm:cxn modelId="{6FB51BE8-8C03-491A-B617-5988BC48BAB3}" srcId="{26D05259-4D2D-46BB-8324-F628CF3D556F}" destId="{3DDB081E-039C-4852-90D2-F092428C0C27}" srcOrd="2" destOrd="0" parTransId="{B30CE43F-5A2B-405E-BF32-97869FDA3F52}" sibTransId="{9961CA1B-4174-45B5-BD89-55F608FC029F}"/>
    <dgm:cxn modelId="{26057852-7CDE-4F3B-8617-A943A1D36ABC}" type="presParOf" srcId="{90062758-61DF-4403-A220-AD5F72B6281E}" destId="{6D33AB97-2395-4E23-A754-1536A87C4722}" srcOrd="0" destOrd="0" presId="urn:microsoft.com/office/officeart/2005/8/layout/vProcess5"/>
    <dgm:cxn modelId="{BC3D669E-D444-4AF2-BAE7-E1980D700652}" type="presParOf" srcId="{90062758-61DF-4403-A220-AD5F72B6281E}" destId="{15DE9A02-C09A-4D3A-B8C2-22E990B98A37}" srcOrd="1" destOrd="0" presId="urn:microsoft.com/office/officeart/2005/8/layout/vProcess5"/>
    <dgm:cxn modelId="{383E15AF-7F11-41B4-ADC7-4872A77BC565}" type="presParOf" srcId="{90062758-61DF-4403-A220-AD5F72B6281E}" destId="{233B8B1C-AF5C-4C7E-8F3B-91FCFBCF06B5}" srcOrd="2" destOrd="0" presId="urn:microsoft.com/office/officeart/2005/8/layout/vProcess5"/>
    <dgm:cxn modelId="{76DCA489-BE12-41B6-BC0F-4CACC064EB7C}" type="presParOf" srcId="{90062758-61DF-4403-A220-AD5F72B6281E}" destId="{5A555982-AB28-4034-A0AF-FF6A87593295}" srcOrd="3" destOrd="0" presId="urn:microsoft.com/office/officeart/2005/8/layout/vProcess5"/>
    <dgm:cxn modelId="{16649166-6A61-4BB7-AA47-A11A2A2587AB}" type="presParOf" srcId="{90062758-61DF-4403-A220-AD5F72B6281E}" destId="{24D89AAC-B762-4859-A208-30A4773B16C7}" srcOrd="4" destOrd="0" presId="urn:microsoft.com/office/officeart/2005/8/layout/vProcess5"/>
    <dgm:cxn modelId="{7F5BD9CB-F5E6-43BF-8FBD-2B1EE5FC6F5A}" type="presParOf" srcId="{90062758-61DF-4403-A220-AD5F72B6281E}" destId="{DC7EAC18-D281-4E43-9F4A-CD7AC4916C14}" srcOrd="5" destOrd="0" presId="urn:microsoft.com/office/officeart/2005/8/layout/vProcess5"/>
    <dgm:cxn modelId="{17165188-B663-4244-95B2-73AC9BB98733}" type="presParOf" srcId="{90062758-61DF-4403-A220-AD5F72B6281E}" destId="{AD400D0A-4E12-462B-AE52-2A33272A2CCD}" srcOrd="6" destOrd="0" presId="urn:microsoft.com/office/officeart/2005/8/layout/vProcess5"/>
    <dgm:cxn modelId="{3EFDADF7-2CEC-47F7-8EA9-A44CB9C32D8C}" type="presParOf" srcId="{90062758-61DF-4403-A220-AD5F72B6281E}" destId="{8EE35C69-3BE1-471B-A954-45E1F2E9F164}" srcOrd="7" destOrd="0" presId="urn:microsoft.com/office/officeart/2005/8/layout/vProcess5"/>
    <dgm:cxn modelId="{78A35C32-DD95-41DA-8DB8-37BF702549C9}" type="presParOf" srcId="{90062758-61DF-4403-A220-AD5F72B6281E}" destId="{6A3C5D69-A354-43E9-921A-84233D532BCA}" srcOrd="8" destOrd="0" presId="urn:microsoft.com/office/officeart/2005/8/layout/vProcess5"/>
    <dgm:cxn modelId="{1A885CC9-A083-4454-BEEE-B5DBCF0FE8D0}" type="presParOf" srcId="{90062758-61DF-4403-A220-AD5F72B6281E}" destId="{47DFA650-EE01-4262-ABB4-F173789BA3E3}" srcOrd="9" destOrd="0" presId="urn:microsoft.com/office/officeart/2005/8/layout/vProcess5"/>
    <dgm:cxn modelId="{D5788071-5925-449F-9432-EE753C901356}" type="presParOf" srcId="{90062758-61DF-4403-A220-AD5F72B6281E}" destId="{51F6CB0C-B6D1-4CC5-B337-E5AC784F168B}" srcOrd="10" destOrd="0" presId="urn:microsoft.com/office/officeart/2005/8/layout/vProcess5"/>
    <dgm:cxn modelId="{B0421E21-E6BA-4938-8377-634211E19C55}" type="presParOf" srcId="{90062758-61DF-4403-A220-AD5F72B6281E}" destId="{B9926A25-7C8E-4172-8F58-5986C644AC0E}"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3991DD-155A-4CF6-B96A-0A2383C9D55F}" type="doc">
      <dgm:prSet loTypeId="urn:microsoft.com/office/officeart/2005/8/layout/vList2" loCatId="list" qsTypeId="urn:microsoft.com/office/officeart/2005/8/quickstyle/simple2" qsCatId="simple" csTypeId="urn:microsoft.com/office/officeart/2005/8/colors/colorful4" csCatId="colorful" phldr="1"/>
      <dgm:spPr/>
      <dgm:t>
        <a:bodyPr/>
        <a:lstStyle/>
        <a:p>
          <a:endParaRPr lang="en-US"/>
        </a:p>
      </dgm:t>
    </dgm:pt>
    <dgm:pt modelId="{DA93A66D-893A-4D24-BB2D-ADC88BD80C03}">
      <dgm:prSet/>
      <dgm:spPr>
        <a:solidFill>
          <a:schemeClr val="accent3">
            <a:lumMod val="20000"/>
            <a:lumOff val="80000"/>
          </a:schemeClr>
        </a:solidFill>
      </dgm:spPr>
      <dgm:t>
        <a:bodyPr/>
        <a:lstStyle/>
        <a:p>
          <a:r>
            <a:rPr lang="en-GB" dirty="0">
              <a:solidFill>
                <a:schemeClr val="tx1"/>
              </a:solidFill>
            </a:rPr>
            <a:t>Coverage of this field expanded to include Welsh providers</a:t>
          </a:r>
          <a:endParaRPr lang="en-US" dirty="0">
            <a:solidFill>
              <a:schemeClr val="tx1"/>
            </a:solidFill>
          </a:endParaRPr>
        </a:p>
      </dgm:t>
    </dgm:pt>
    <dgm:pt modelId="{97269D0E-59E3-428A-A1CE-B569F0808DF6}" type="parTrans" cxnId="{EC0C186A-3726-41C8-BD92-329E56D13CBD}">
      <dgm:prSet/>
      <dgm:spPr/>
      <dgm:t>
        <a:bodyPr/>
        <a:lstStyle/>
        <a:p>
          <a:endParaRPr lang="en-US"/>
        </a:p>
      </dgm:t>
    </dgm:pt>
    <dgm:pt modelId="{D5662C50-4000-493F-8F92-0E8135701A4A}" type="sibTrans" cxnId="{EC0C186A-3726-41C8-BD92-329E56D13CBD}">
      <dgm:prSet/>
      <dgm:spPr/>
      <dgm:t>
        <a:bodyPr/>
        <a:lstStyle/>
        <a:p>
          <a:endParaRPr lang="en-US"/>
        </a:p>
      </dgm:t>
    </dgm:pt>
    <dgm:pt modelId="{5FCC1908-247A-462F-91C0-23DB61E911D5}">
      <dgm:prSet/>
      <dgm:spPr>
        <a:solidFill>
          <a:schemeClr val="accent3">
            <a:lumMod val="40000"/>
            <a:lumOff val="60000"/>
          </a:schemeClr>
        </a:solidFill>
      </dgm:spPr>
      <dgm:t>
        <a:bodyPr/>
        <a:lstStyle/>
        <a:p>
          <a:r>
            <a:rPr lang="en-GB" dirty="0">
              <a:solidFill>
                <a:schemeClr val="tx1"/>
              </a:solidFill>
            </a:rPr>
            <a:t>Required for new UK undergraduate students</a:t>
          </a:r>
          <a:endParaRPr lang="en-US" dirty="0">
            <a:solidFill>
              <a:schemeClr val="tx1"/>
            </a:solidFill>
          </a:endParaRPr>
        </a:p>
      </dgm:t>
    </dgm:pt>
    <dgm:pt modelId="{9DFB657F-3451-4B2C-9F2C-0E99CC21E5EA}" type="parTrans" cxnId="{A4173E90-442D-4AA3-B5EC-A7D1D39944D7}">
      <dgm:prSet/>
      <dgm:spPr/>
      <dgm:t>
        <a:bodyPr/>
        <a:lstStyle/>
        <a:p>
          <a:endParaRPr lang="en-GB"/>
        </a:p>
      </dgm:t>
    </dgm:pt>
    <dgm:pt modelId="{4E9B2286-5DC3-4B16-89BD-B7DB73AAE94E}" type="sibTrans" cxnId="{A4173E90-442D-4AA3-B5EC-A7D1D39944D7}">
      <dgm:prSet/>
      <dgm:spPr/>
      <dgm:t>
        <a:bodyPr/>
        <a:lstStyle/>
        <a:p>
          <a:endParaRPr lang="en-GB"/>
        </a:p>
      </dgm:t>
    </dgm:pt>
    <dgm:pt modelId="{7F79F273-1BF2-46BA-A58F-D3D624F80E31}">
      <dgm:prSet/>
      <dgm:spPr>
        <a:solidFill>
          <a:schemeClr val="accent3">
            <a:lumMod val="60000"/>
            <a:lumOff val="40000"/>
          </a:schemeClr>
        </a:solidFill>
      </dgm:spPr>
      <dgm:t>
        <a:bodyPr/>
        <a:lstStyle/>
        <a:p>
          <a:r>
            <a:rPr lang="en-GB" dirty="0">
              <a:solidFill>
                <a:schemeClr val="tx1"/>
              </a:solidFill>
            </a:rPr>
            <a:t>In order to monitor the number of estranged students in HE</a:t>
          </a:r>
          <a:endParaRPr lang="en-US" dirty="0">
            <a:solidFill>
              <a:schemeClr val="tx1"/>
            </a:solidFill>
          </a:endParaRPr>
        </a:p>
      </dgm:t>
    </dgm:pt>
    <dgm:pt modelId="{EADBFDD9-18B6-4938-A2B5-7E11B848E323}" type="parTrans" cxnId="{ED1C7AFF-5354-4D39-A00D-D9D8ED0FEB79}">
      <dgm:prSet/>
      <dgm:spPr/>
      <dgm:t>
        <a:bodyPr/>
        <a:lstStyle/>
        <a:p>
          <a:endParaRPr lang="en-GB"/>
        </a:p>
      </dgm:t>
    </dgm:pt>
    <dgm:pt modelId="{61D40420-9BB4-4E76-A25C-9D205354CFF8}" type="sibTrans" cxnId="{ED1C7AFF-5354-4D39-A00D-D9D8ED0FEB79}">
      <dgm:prSet/>
      <dgm:spPr/>
      <dgm:t>
        <a:bodyPr/>
        <a:lstStyle/>
        <a:p>
          <a:endParaRPr lang="en-GB"/>
        </a:p>
      </dgm:t>
    </dgm:pt>
    <dgm:pt modelId="{BCBF1CFE-19DB-451A-BBFC-50CC0CAF21F2}" type="pres">
      <dgm:prSet presAssocID="{1B3991DD-155A-4CF6-B96A-0A2383C9D55F}" presName="linear" presStyleCnt="0">
        <dgm:presLayoutVars>
          <dgm:animLvl val="lvl"/>
          <dgm:resizeHandles val="exact"/>
        </dgm:presLayoutVars>
      </dgm:prSet>
      <dgm:spPr/>
    </dgm:pt>
    <dgm:pt modelId="{96A47926-A8CD-48BC-813D-3A572467542A}" type="pres">
      <dgm:prSet presAssocID="{DA93A66D-893A-4D24-BB2D-ADC88BD80C03}" presName="parentText" presStyleLbl="node1" presStyleIdx="0" presStyleCnt="3" custLinFactNeighborY="13066">
        <dgm:presLayoutVars>
          <dgm:chMax val="0"/>
          <dgm:bulletEnabled val="1"/>
        </dgm:presLayoutVars>
      </dgm:prSet>
      <dgm:spPr/>
    </dgm:pt>
    <dgm:pt modelId="{14AE6753-4A49-41BB-8EB1-ED5F4B9F3EE6}" type="pres">
      <dgm:prSet presAssocID="{D5662C50-4000-493F-8F92-0E8135701A4A}" presName="spacer" presStyleCnt="0"/>
      <dgm:spPr/>
    </dgm:pt>
    <dgm:pt modelId="{4A0AF05D-B948-44A0-A4EC-D5281F74E6C7}" type="pres">
      <dgm:prSet presAssocID="{5FCC1908-247A-462F-91C0-23DB61E911D5}" presName="parentText" presStyleLbl="node1" presStyleIdx="1" presStyleCnt="3">
        <dgm:presLayoutVars>
          <dgm:chMax val="0"/>
          <dgm:bulletEnabled val="1"/>
        </dgm:presLayoutVars>
      </dgm:prSet>
      <dgm:spPr/>
    </dgm:pt>
    <dgm:pt modelId="{7179428A-134D-400A-B7A5-83F6B7D6CDA3}" type="pres">
      <dgm:prSet presAssocID="{4E9B2286-5DC3-4B16-89BD-B7DB73AAE94E}" presName="spacer" presStyleCnt="0"/>
      <dgm:spPr/>
    </dgm:pt>
    <dgm:pt modelId="{F97F0781-C8BD-4F2F-AE04-45003EA5418D}" type="pres">
      <dgm:prSet presAssocID="{7F79F273-1BF2-46BA-A58F-D3D624F80E31}" presName="parentText" presStyleLbl="node1" presStyleIdx="2" presStyleCnt="3">
        <dgm:presLayoutVars>
          <dgm:chMax val="0"/>
          <dgm:bulletEnabled val="1"/>
        </dgm:presLayoutVars>
      </dgm:prSet>
      <dgm:spPr/>
    </dgm:pt>
  </dgm:ptLst>
  <dgm:cxnLst>
    <dgm:cxn modelId="{EC0C186A-3726-41C8-BD92-329E56D13CBD}" srcId="{1B3991DD-155A-4CF6-B96A-0A2383C9D55F}" destId="{DA93A66D-893A-4D24-BB2D-ADC88BD80C03}" srcOrd="0" destOrd="0" parTransId="{97269D0E-59E3-428A-A1CE-B569F0808DF6}" sibTransId="{D5662C50-4000-493F-8F92-0E8135701A4A}"/>
    <dgm:cxn modelId="{E98E664B-A747-485A-9B49-32CB3001DE41}" type="presOf" srcId="{DA93A66D-893A-4D24-BB2D-ADC88BD80C03}" destId="{96A47926-A8CD-48BC-813D-3A572467542A}" srcOrd="0" destOrd="0" presId="urn:microsoft.com/office/officeart/2005/8/layout/vList2"/>
    <dgm:cxn modelId="{74E74C55-35BB-4339-8D8F-2C445AA6DB7B}" type="presOf" srcId="{1B3991DD-155A-4CF6-B96A-0A2383C9D55F}" destId="{BCBF1CFE-19DB-451A-BBFC-50CC0CAF21F2}" srcOrd="0" destOrd="0" presId="urn:microsoft.com/office/officeart/2005/8/layout/vList2"/>
    <dgm:cxn modelId="{A4173E90-442D-4AA3-B5EC-A7D1D39944D7}" srcId="{1B3991DD-155A-4CF6-B96A-0A2383C9D55F}" destId="{5FCC1908-247A-462F-91C0-23DB61E911D5}" srcOrd="1" destOrd="0" parTransId="{9DFB657F-3451-4B2C-9F2C-0E99CC21E5EA}" sibTransId="{4E9B2286-5DC3-4B16-89BD-B7DB73AAE94E}"/>
    <dgm:cxn modelId="{46CFDAC6-7416-47C9-AF7D-61555DC732CE}" type="presOf" srcId="{5FCC1908-247A-462F-91C0-23DB61E911D5}" destId="{4A0AF05D-B948-44A0-A4EC-D5281F74E6C7}" srcOrd="0" destOrd="0" presId="urn:microsoft.com/office/officeart/2005/8/layout/vList2"/>
    <dgm:cxn modelId="{31E6F1E9-2C73-4AEB-B4EF-371168815C09}" type="presOf" srcId="{7F79F273-1BF2-46BA-A58F-D3D624F80E31}" destId="{F97F0781-C8BD-4F2F-AE04-45003EA5418D}" srcOrd="0" destOrd="0" presId="urn:microsoft.com/office/officeart/2005/8/layout/vList2"/>
    <dgm:cxn modelId="{ED1C7AFF-5354-4D39-A00D-D9D8ED0FEB79}" srcId="{1B3991DD-155A-4CF6-B96A-0A2383C9D55F}" destId="{7F79F273-1BF2-46BA-A58F-D3D624F80E31}" srcOrd="2" destOrd="0" parTransId="{EADBFDD9-18B6-4938-A2B5-7E11B848E323}" sibTransId="{61D40420-9BB4-4E76-A25C-9D205354CFF8}"/>
    <dgm:cxn modelId="{01CABD2B-EC9F-483B-B702-4EA1ADD2AB29}" type="presParOf" srcId="{BCBF1CFE-19DB-451A-BBFC-50CC0CAF21F2}" destId="{96A47926-A8CD-48BC-813D-3A572467542A}" srcOrd="0" destOrd="0" presId="urn:microsoft.com/office/officeart/2005/8/layout/vList2"/>
    <dgm:cxn modelId="{37D2AFA0-4248-4980-9806-DE0977E818CD}" type="presParOf" srcId="{BCBF1CFE-19DB-451A-BBFC-50CC0CAF21F2}" destId="{14AE6753-4A49-41BB-8EB1-ED5F4B9F3EE6}" srcOrd="1" destOrd="0" presId="urn:microsoft.com/office/officeart/2005/8/layout/vList2"/>
    <dgm:cxn modelId="{1FAAA5F2-322C-4FDF-B326-BB62F37B739B}" type="presParOf" srcId="{BCBF1CFE-19DB-451A-BBFC-50CC0CAF21F2}" destId="{4A0AF05D-B948-44A0-A4EC-D5281F74E6C7}" srcOrd="2" destOrd="0" presId="urn:microsoft.com/office/officeart/2005/8/layout/vList2"/>
    <dgm:cxn modelId="{A45D105F-EE62-4C07-B30C-B6A50BDA700B}" type="presParOf" srcId="{BCBF1CFE-19DB-451A-BBFC-50CC0CAF21F2}" destId="{7179428A-134D-400A-B7A5-83F6B7D6CDA3}" srcOrd="3" destOrd="0" presId="urn:microsoft.com/office/officeart/2005/8/layout/vList2"/>
    <dgm:cxn modelId="{BF9A4C2E-43B0-4AAE-80FF-90576CF4FB63}" type="presParOf" srcId="{BCBF1CFE-19DB-451A-BBFC-50CC0CAF21F2}" destId="{F97F0781-C8BD-4F2F-AE04-45003EA5418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8E7ED2-BBD8-4F12-A2C9-3DE2C2BEA45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4D5728F-0BEF-4279-A8A9-D8F11D9C8FAD}">
      <dgm:prSet/>
      <dgm:spPr/>
      <dgm:t>
        <a:bodyPr/>
        <a:lstStyle/>
        <a:p>
          <a:r>
            <a:rPr lang="en-GB" dirty="0" err="1"/>
            <a:t>StudentCourseSession</a:t>
          </a:r>
          <a:r>
            <a:rPr lang="en-GB" dirty="0"/>
            <a:t> .INVOICEHESAID</a:t>
          </a:r>
          <a:endParaRPr lang="en-US" dirty="0"/>
        </a:p>
      </dgm:t>
    </dgm:pt>
    <dgm:pt modelId="{21413FBF-1778-41C5-BCB5-B67CF67EDB4F}" type="parTrans" cxnId="{7B44A889-BBD3-45FB-8E73-D8465095140C}">
      <dgm:prSet/>
      <dgm:spPr/>
      <dgm:t>
        <a:bodyPr/>
        <a:lstStyle/>
        <a:p>
          <a:endParaRPr lang="en-US"/>
        </a:p>
      </dgm:t>
    </dgm:pt>
    <dgm:pt modelId="{3BBC9AA6-0DCD-4EE4-AEE3-09FB2B0811EC}" type="sibTrans" cxnId="{7B44A889-BBD3-45FB-8E73-D8465095140C}">
      <dgm:prSet/>
      <dgm:spPr/>
      <dgm:t>
        <a:bodyPr/>
        <a:lstStyle/>
        <a:p>
          <a:endParaRPr lang="en-US"/>
        </a:p>
      </dgm:t>
    </dgm:pt>
    <dgm:pt modelId="{5B5C9A85-E561-4191-8C3F-EC17D3341D99}">
      <dgm:prSet/>
      <dgm:spPr/>
      <dgm:t>
        <a:bodyPr/>
        <a:lstStyle/>
        <a:p>
          <a:r>
            <a:rPr lang="en-GB"/>
            <a:t>New valid entry- 9995 No fees</a:t>
          </a:r>
          <a:endParaRPr lang="en-US"/>
        </a:p>
      </dgm:t>
    </dgm:pt>
    <dgm:pt modelId="{880CC4C2-D852-43BE-9E1A-27F9BB005BAA}" type="parTrans" cxnId="{DEC3F28A-0136-4801-AF20-8B0A4F3204C4}">
      <dgm:prSet/>
      <dgm:spPr/>
      <dgm:t>
        <a:bodyPr/>
        <a:lstStyle/>
        <a:p>
          <a:endParaRPr lang="en-US"/>
        </a:p>
      </dgm:t>
    </dgm:pt>
    <dgm:pt modelId="{BF90D6D2-F943-4A9B-A890-FA8A197CB434}" type="sibTrans" cxnId="{DEC3F28A-0136-4801-AF20-8B0A4F3204C4}">
      <dgm:prSet/>
      <dgm:spPr/>
      <dgm:t>
        <a:bodyPr/>
        <a:lstStyle/>
        <a:p>
          <a:endParaRPr lang="en-US"/>
        </a:p>
      </dgm:t>
    </dgm:pt>
    <dgm:pt modelId="{A494F31F-8A3D-4726-B0E1-32CA5EFF7442}">
      <dgm:prSet/>
      <dgm:spPr/>
      <dgm:t>
        <a:bodyPr/>
        <a:lstStyle/>
        <a:p>
          <a:r>
            <a:rPr lang="en-GB" dirty="0"/>
            <a:t>5045 ‘Cross-council UKRI funding’</a:t>
          </a:r>
          <a:endParaRPr lang="en-US" dirty="0"/>
        </a:p>
      </dgm:t>
    </dgm:pt>
    <dgm:pt modelId="{DF705940-1AEF-4220-8EEE-1DB7D1122F00}" type="parTrans" cxnId="{63129895-1C3C-44A8-9542-63365471BFF1}">
      <dgm:prSet/>
      <dgm:spPr/>
      <dgm:t>
        <a:bodyPr/>
        <a:lstStyle/>
        <a:p>
          <a:endParaRPr lang="en-US"/>
        </a:p>
      </dgm:t>
    </dgm:pt>
    <dgm:pt modelId="{5B40CDA9-4BA3-4223-B4D2-E8EEA1775F4E}" type="sibTrans" cxnId="{63129895-1C3C-44A8-9542-63365471BFF1}">
      <dgm:prSet/>
      <dgm:spPr/>
      <dgm:t>
        <a:bodyPr/>
        <a:lstStyle/>
        <a:p>
          <a:endParaRPr lang="en-US"/>
        </a:p>
      </dgm:t>
    </dgm:pt>
    <dgm:pt modelId="{AC59283A-325C-4976-8394-D512F6DB7903}">
      <dgm:prSet/>
      <dgm:spPr/>
      <dgm:t>
        <a:bodyPr/>
        <a:lstStyle/>
        <a:p>
          <a:r>
            <a:rPr lang="en-GB"/>
            <a:t>CourseRole.COURSEROLEHESAID</a:t>
          </a:r>
          <a:endParaRPr lang="en-US"/>
        </a:p>
      </dgm:t>
    </dgm:pt>
    <dgm:pt modelId="{4FCC3605-AD3F-4B19-9D76-1D0E1D3CDA3E}" type="parTrans" cxnId="{346C7BE3-4DF2-4BAB-A630-55DDA912A4EE}">
      <dgm:prSet/>
      <dgm:spPr/>
      <dgm:t>
        <a:bodyPr/>
        <a:lstStyle/>
        <a:p>
          <a:endParaRPr lang="en-US"/>
        </a:p>
      </dgm:t>
    </dgm:pt>
    <dgm:pt modelId="{81E5D6CE-C2F1-4F29-866A-5680BD83E202}" type="sibTrans" cxnId="{346C7BE3-4DF2-4BAB-A630-55DDA912A4EE}">
      <dgm:prSet/>
      <dgm:spPr/>
      <dgm:t>
        <a:bodyPr/>
        <a:lstStyle/>
        <a:p>
          <a:endParaRPr lang="en-US"/>
        </a:p>
      </dgm:t>
    </dgm:pt>
    <dgm:pt modelId="{74A59E43-0553-4CE6-8CC1-BA90E899BA77}">
      <dgm:prSet/>
      <dgm:spPr/>
      <dgm:t>
        <a:bodyPr/>
        <a:lstStyle/>
        <a:p>
          <a:r>
            <a:rPr lang="en-GB"/>
            <a:t>StudentCourseSession.INVOICEHESAID</a:t>
          </a:r>
          <a:endParaRPr lang="en-US"/>
        </a:p>
      </dgm:t>
    </dgm:pt>
    <dgm:pt modelId="{ED81B059-0652-4984-A515-D85BF00BC6B7}" type="parTrans" cxnId="{51199C78-3BFE-48FC-87C0-184EFB7FF716}">
      <dgm:prSet/>
      <dgm:spPr/>
      <dgm:t>
        <a:bodyPr/>
        <a:lstStyle/>
        <a:p>
          <a:endParaRPr lang="en-US"/>
        </a:p>
      </dgm:t>
    </dgm:pt>
    <dgm:pt modelId="{0B7AD778-D327-4CE5-BACF-05DD6051F559}" type="sibTrans" cxnId="{51199C78-3BFE-48FC-87C0-184EFB7FF716}">
      <dgm:prSet/>
      <dgm:spPr/>
      <dgm:t>
        <a:bodyPr/>
        <a:lstStyle/>
        <a:p>
          <a:endParaRPr lang="en-US"/>
        </a:p>
      </dgm:t>
    </dgm:pt>
    <dgm:pt modelId="{78783000-FA01-479E-B039-917AB84C2391}">
      <dgm:prSet/>
      <dgm:spPr/>
      <dgm:t>
        <a:bodyPr/>
        <a:lstStyle/>
        <a:p>
          <a:r>
            <a:rPr lang="en-GB"/>
            <a:t>Engagement.RCSTDNT</a:t>
          </a:r>
          <a:endParaRPr lang="en-US"/>
        </a:p>
      </dgm:t>
    </dgm:pt>
    <dgm:pt modelId="{4BDEE12E-CA39-477D-9D7F-E39D47D46525}" type="sibTrans" cxnId="{0BCBDD63-1AB3-4285-A1DD-ED97FD10CE7B}">
      <dgm:prSet/>
      <dgm:spPr/>
      <dgm:t>
        <a:bodyPr/>
        <a:lstStyle/>
        <a:p>
          <a:endParaRPr lang="en-US"/>
        </a:p>
      </dgm:t>
    </dgm:pt>
    <dgm:pt modelId="{F26422C7-3B86-457B-8923-26D490A45DF1}" type="parTrans" cxnId="{0BCBDD63-1AB3-4285-A1DD-ED97FD10CE7B}">
      <dgm:prSet/>
      <dgm:spPr/>
      <dgm:t>
        <a:bodyPr/>
        <a:lstStyle/>
        <a:p>
          <a:endParaRPr lang="en-US"/>
        </a:p>
      </dgm:t>
    </dgm:pt>
    <dgm:pt modelId="{3D670803-F6F9-4A57-B545-20DDFB4ED5C3}" type="pres">
      <dgm:prSet presAssocID="{D08E7ED2-BBD8-4F12-A2C9-3DE2C2BEA45B}" presName="Name0" presStyleCnt="0">
        <dgm:presLayoutVars>
          <dgm:dir/>
          <dgm:animLvl val="lvl"/>
          <dgm:resizeHandles val="exact"/>
        </dgm:presLayoutVars>
      </dgm:prSet>
      <dgm:spPr/>
    </dgm:pt>
    <dgm:pt modelId="{473EAA94-30CC-4596-ADB3-83D6E2C58B1E}" type="pres">
      <dgm:prSet presAssocID="{24D5728F-0BEF-4279-A8A9-D8F11D9C8FAD}" presName="linNode" presStyleCnt="0"/>
      <dgm:spPr/>
    </dgm:pt>
    <dgm:pt modelId="{F9DC78C0-7A4F-49E5-840C-C94528FE6F7B}" type="pres">
      <dgm:prSet presAssocID="{24D5728F-0BEF-4279-A8A9-D8F11D9C8FAD}" presName="parentText" presStyleLbl="node1" presStyleIdx="0" presStyleCnt="2">
        <dgm:presLayoutVars>
          <dgm:chMax val="1"/>
          <dgm:bulletEnabled val="1"/>
        </dgm:presLayoutVars>
      </dgm:prSet>
      <dgm:spPr/>
    </dgm:pt>
    <dgm:pt modelId="{7693A4BD-9A5E-41AE-9F83-43881BF3751A}" type="pres">
      <dgm:prSet presAssocID="{24D5728F-0BEF-4279-A8A9-D8F11D9C8FAD}" presName="descendantText" presStyleLbl="alignAccFollowNode1" presStyleIdx="0" presStyleCnt="2">
        <dgm:presLayoutVars>
          <dgm:bulletEnabled val="1"/>
        </dgm:presLayoutVars>
      </dgm:prSet>
      <dgm:spPr/>
    </dgm:pt>
    <dgm:pt modelId="{417A947B-A795-4152-B947-B3D99A9D5E5E}" type="pres">
      <dgm:prSet presAssocID="{3BBC9AA6-0DCD-4EE4-AEE3-09FB2B0811EC}" presName="sp" presStyleCnt="0"/>
      <dgm:spPr/>
    </dgm:pt>
    <dgm:pt modelId="{1BF646C4-EAFF-4835-BBC5-6AAB34757068}" type="pres">
      <dgm:prSet presAssocID="{A494F31F-8A3D-4726-B0E1-32CA5EFF7442}" presName="linNode" presStyleCnt="0"/>
      <dgm:spPr/>
    </dgm:pt>
    <dgm:pt modelId="{F419FCCE-2986-4CE6-AE13-8B06C6FF8955}" type="pres">
      <dgm:prSet presAssocID="{A494F31F-8A3D-4726-B0E1-32CA5EFF7442}" presName="parentText" presStyleLbl="node1" presStyleIdx="1" presStyleCnt="2">
        <dgm:presLayoutVars>
          <dgm:chMax val="1"/>
          <dgm:bulletEnabled val="1"/>
        </dgm:presLayoutVars>
      </dgm:prSet>
      <dgm:spPr/>
    </dgm:pt>
    <dgm:pt modelId="{1177C574-64BB-4292-818D-6BDE9B1473BE}" type="pres">
      <dgm:prSet presAssocID="{A494F31F-8A3D-4726-B0E1-32CA5EFF7442}" presName="descendantText" presStyleLbl="alignAccFollowNode1" presStyleIdx="1" presStyleCnt="2">
        <dgm:presLayoutVars>
          <dgm:bulletEnabled val="1"/>
        </dgm:presLayoutVars>
      </dgm:prSet>
      <dgm:spPr/>
    </dgm:pt>
  </dgm:ptLst>
  <dgm:cxnLst>
    <dgm:cxn modelId="{01232401-489D-4628-8870-F1414808F637}" type="presOf" srcId="{A494F31F-8A3D-4726-B0E1-32CA5EFF7442}" destId="{F419FCCE-2986-4CE6-AE13-8B06C6FF8955}" srcOrd="0" destOrd="0" presId="urn:microsoft.com/office/officeart/2005/8/layout/vList5"/>
    <dgm:cxn modelId="{67FE1F35-63D9-41F6-8AC2-2F8E7B414163}" type="presOf" srcId="{78783000-FA01-479E-B039-917AB84C2391}" destId="{1177C574-64BB-4292-818D-6BDE9B1473BE}" srcOrd="0" destOrd="0" presId="urn:microsoft.com/office/officeart/2005/8/layout/vList5"/>
    <dgm:cxn modelId="{C428263E-3BA4-4466-951E-1151CF05283C}" type="presOf" srcId="{5B5C9A85-E561-4191-8C3F-EC17D3341D99}" destId="{7693A4BD-9A5E-41AE-9F83-43881BF3751A}" srcOrd="0" destOrd="0" presId="urn:microsoft.com/office/officeart/2005/8/layout/vList5"/>
    <dgm:cxn modelId="{0BCBDD63-1AB3-4285-A1DD-ED97FD10CE7B}" srcId="{A494F31F-8A3D-4726-B0E1-32CA5EFF7442}" destId="{78783000-FA01-479E-B039-917AB84C2391}" srcOrd="0" destOrd="0" parTransId="{F26422C7-3B86-457B-8923-26D490A45DF1}" sibTransId="{4BDEE12E-CA39-477D-9D7F-E39D47D46525}"/>
    <dgm:cxn modelId="{51199C78-3BFE-48FC-87C0-184EFB7FF716}" srcId="{A494F31F-8A3D-4726-B0E1-32CA5EFF7442}" destId="{74A59E43-0553-4CE6-8CC1-BA90E899BA77}" srcOrd="2" destOrd="0" parTransId="{ED81B059-0652-4984-A515-D85BF00BC6B7}" sibTransId="{0B7AD778-D327-4CE5-BACF-05DD6051F559}"/>
    <dgm:cxn modelId="{7B44A889-BBD3-45FB-8E73-D8465095140C}" srcId="{D08E7ED2-BBD8-4F12-A2C9-3DE2C2BEA45B}" destId="{24D5728F-0BEF-4279-A8A9-D8F11D9C8FAD}" srcOrd="0" destOrd="0" parTransId="{21413FBF-1778-41C5-BCB5-B67CF67EDB4F}" sibTransId="{3BBC9AA6-0DCD-4EE4-AEE3-09FB2B0811EC}"/>
    <dgm:cxn modelId="{DEC3F28A-0136-4801-AF20-8B0A4F3204C4}" srcId="{24D5728F-0BEF-4279-A8A9-D8F11D9C8FAD}" destId="{5B5C9A85-E561-4191-8C3F-EC17D3341D99}" srcOrd="0" destOrd="0" parTransId="{880CC4C2-D852-43BE-9E1A-27F9BB005BAA}" sibTransId="{BF90D6D2-F943-4A9B-A890-FA8A197CB434}"/>
    <dgm:cxn modelId="{057BD88E-9EC1-481A-B09B-FA5DDAFE12EA}" type="presOf" srcId="{24D5728F-0BEF-4279-A8A9-D8F11D9C8FAD}" destId="{F9DC78C0-7A4F-49E5-840C-C94528FE6F7B}" srcOrd="0" destOrd="0" presId="urn:microsoft.com/office/officeart/2005/8/layout/vList5"/>
    <dgm:cxn modelId="{5D408E91-FE09-4235-A57D-F251CD480967}" type="presOf" srcId="{74A59E43-0553-4CE6-8CC1-BA90E899BA77}" destId="{1177C574-64BB-4292-818D-6BDE9B1473BE}" srcOrd="0" destOrd="2" presId="urn:microsoft.com/office/officeart/2005/8/layout/vList5"/>
    <dgm:cxn modelId="{63129895-1C3C-44A8-9542-63365471BFF1}" srcId="{D08E7ED2-BBD8-4F12-A2C9-3DE2C2BEA45B}" destId="{A494F31F-8A3D-4726-B0E1-32CA5EFF7442}" srcOrd="1" destOrd="0" parTransId="{DF705940-1AEF-4220-8EEE-1DB7D1122F00}" sibTransId="{5B40CDA9-4BA3-4223-B4D2-E8EEA1775F4E}"/>
    <dgm:cxn modelId="{346C7BE3-4DF2-4BAB-A630-55DDA912A4EE}" srcId="{A494F31F-8A3D-4726-B0E1-32CA5EFF7442}" destId="{AC59283A-325C-4976-8394-D512F6DB7903}" srcOrd="1" destOrd="0" parTransId="{4FCC3605-AD3F-4B19-9D76-1D0E1D3CDA3E}" sibTransId="{81E5D6CE-C2F1-4F29-866A-5680BD83E202}"/>
    <dgm:cxn modelId="{E8AE9DE4-9C4D-48C7-9987-6C4015532B9E}" type="presOf" srcId="{AC59283A-325C-4976-8394-D512F6DB7903}" destId="{1177C574-64BB-4292-818D-6BDE9B1473BE}" srcOrd="0" destOrd="1" presId="urn:microsoft.com/office/officeart/2005/8/layout/vList5"/>
    <dgm:cxn modelId="{F99DB7E7-9823-4B53-9BC6-7B7EC4E3AA56}" type="presOf" srcId="{D08E7ED2-BBD8-4F12-A2C9-3DE2C2BEA45B}" destId="{3D670803-F6F9-4A57-B545-20DDFB4ED5C3}" srcOrd="0" destOrd="0" presId="urn:microsoft.com/office/officeart/2005/8/layout/vList5"/>
    <dgm:cxn modelId="{24D3EA25-BDC1-4A60-9850-5D7B26272D64}" type="presParOf" srcId="{3D670803-F6F9-4A57-B545-20DDFB4ED5C3}" destId="{473EAA94-30CC-4596-ADB3-83D6E2C58B1E}" srcOrd="0" destOrd="0" presId="urn:microsoft.com/office/officeart/2005/8/layout/vList5"/>
    <dgm:cxn modelId="{9EF91514-D12F-499E-B662-F0BD60D343D3}" type="presParOf" srcId="{473EAA94-30CC-4596-ADB3-83D6E2C58B1E}" destId="{F9DC78C0-7A4F-49E5-840C-C94528FE6F7B}" srcOrd="0" destOrd="0" presId="urn:microsoft.com/office/officeart/2005/8/layout/vList5"/>
    <dgm:cxn modelId="{1789ACB5-2349-49D5-AD55-B2A295F57C02}" type="presParOf" srcId="{473EAA94-30CC-4596-ADB3-83D6E2C58B1E}" destId="{7693A4BD-9A5E-41AE-9F83-43881BF3751A}" srcOrd="1" destOrd="0" presId="urn:microsoft.com/office/officeart/2005/8/layout/vList5"/>
    <dgm:cxn modelId="{C1C7F9D3-4D42-4D62-96D1-8A218A13E143}" type="presParOf" srcId="{3D670803-F6F9-4A57-B545-20DDFB4ED5C3}" destId="{417A947B-A795-4152-B947-B3D99A9D5E5E}" srcOrd="1" destOrd="0" presId="urn:microsoft.com/office/officeart/2005/8/layout/vList5"/>
    <dgm:cxn modelId="{FFB5D245-2190-4AB9-AD6F-102BD8DBD749}" type="presParOf" srcId="{3D670803-F6F9-4A57-B545-20DDFB4ED5C3}" destId="{1BF646C4-EAFF-4835-BBC5-6AAB34757068}" srcOrd="2" destOrd="0" presId="urn:microsoft.com/office/officeart/2005/8/layout/vList5"/>
    <dgm:cxn modelId="{ABFB254A-5A5A-4402-90E9-9E1C50557EE3}" type="presParOf" srcId="{1BF646C4-EAFF-4835-BBC5-6AAB34757068}" destId="{F419FCCE-2986-4CE6-AE13-8B06C6FF8955}" srcOrd="0" destOrd="0" presId="urn:microsoft.com/office/officeart/2005/8/layout/vList5"/>
    <dgm:cxn modelId="{1BFB6FCF-F6FA-489F-AD62-BCAF025D771F}" type="presParOf" srcId="{1BF646C4-EAFF-4835-BBC5-6AAB34757068}" destId="{1177C574-64BB-4292-818D-6BDE9B1473B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8E7ED2-BBD8-4F12-A2C9-3DE2C2BEA45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4D5728F-0BEF-4279-A8A9-D8F11D9C8FAD}">
      <dgm:prSet/>
      <dgm:spPr/>
      <dgm:t>
        <a:bodyPr/>
        <a:lstStyle/>
        <a:p>
          <a:r>
            <a:rPr lang="en-GB" dirty="0"/>
            <a:t>Engagement. FEEELIG</a:t>
          </a:r>
          <a:endParaRPr lang="en-US" dirty="0"/>
        </a:p>
      </dgm:t>
    </dgm:pt>
    <dgm:pt modelId="{21413FBF-1778-41C5-BCB5-B67CF67EDB4F}" type="parTrans" cxnId="{7B44A889-BBD3-45FB-8E73-D8465095140C}">
      <dgm:prSet/>
      <dgm:spPr/>
      <dgm:t>
        <a:bodyPr/>
        <a:lstStyle/>
        <a:p>
          <a:endParaRPr lang="en-US"/>
        </a:p>
      </dgm:t>
    </dgm:pt>
    <dgm:pt modelId="{3BBC9AA6-0DCD-4EE4-AEE3-09FB2B0811EC}" type="sibTrans" cxnId="{7B44A889-BBD3-45FB-8E73-D8465095140C}">
      <dgm:prSet/>
      <dgm:spPr/>
      <dgm:t>
        <a:bodyPr/>
        <a:lstStyle/>
        <a:p>
          <a:endParaRPr lang="en-US"/>
        </a:p>
      </dgm:t>
    </dgm:pt>
    <dgm:pt modelId="{5B5C9A85-E561-4191-8C3F-EC17D3341D99}">
      <dgm:prSet/>
      <dgm:spPr/>
      <dgm:t>
        <a:bodyPr/>
        <a:lstStyle/>
        <a:p>
          <a:r>
            <a:rPr lang="en-GB" dirty="0"/>
            <a:t>Guidance around Channel Islands and Isle of Man students updated for clarity.</a:t>
          </a:r>
          <a:endParaRPr lang="en-US" dirty="0"/>
        </a:p>
      </dgm:t>
    </dgm:pt>
    <dgm:pt modelId="{880CC4C2-D852-43BE-9E1A-27F9BB005BAA}" type="parTrans" cxnId="{DEC3F28A-0136-4801-AF20-8B0A4F3204C4}">
      <dgm:prSet/>
      <dgm:spPr/>
      <dgm:t>
        <a:bodyPr/>
        <a:lstStyle/>
        <a:p>
          <a:endParaRPr lang="en-US"/>
        </a:p>
      </dgm:t>
    </dgm:pt>
    <dgm:pt modelId="{BF90D6D2-F943-4A9B-A890-FA8A197CB434}" type="sibTrans" cxnId="{DEC3F28A-0136-4801-AF20-8B0A4F3204C4}">
      <dgm:prSet/>
      <dgm:spPr/>
      <dgm:t>
        <a:bodyPr/>
        <a:lstStyle/>
        <a:p>
          <a:endParaRPr lang="en-US"/>
        </a:p>
      </dgm:t>
    </dgm:pt>
    <dgm:pt modelId="{A494F31F-8A3D-4726-B0E1-32CA5EFF7442}">
      <dgm:prSet/>
      <dgm:spPr/>
      <dgm:t>
        <a:bodyPr/>
        <a:lstStyle/>
        <a:p>
          <a:r>
            <a:rPr lang="en-GB" dirty="0"/>
            <a:t>Coverage of the record</a:t>
          </a:r>
          <a:endParaRPr lang="en-US" dirty="0"/>
        </a:p>
      </dgm:t>
    </dgm:pt>
    <dgm:pt modelId="{DF705940-1AEF-4220-8EEE-1DB7D1122F00}" type="parTrans" cxnId="{63129895-1C3C-44A8-9542-63365471BFF1}">
      <dgm:prSet/>
      <dgm:spPr/>
      <dgm:t>
        <a:bodyPr/>
        <a:lstStyle/>
        <a:p>
          <a:endParaRPr lang="en-US"/>
        </a:p>
      </dgm:t>
    </dgm:pt>
    <dgm:pt modelId="{5B40CDA9-4BA3-4223-B4D2-E8EEA1775F4E}" type="sibTrans" cxnId="{63129895-1C3C-44A8-9542-63365471BFF1}">
      <dgm:prSet/>
      <dgm:spPr/>
      <dgm:t>
        <a:bodyPr/>
        <a:lstStyle/>
        <a:p>
          <a:endParaRPr lang="en-US"/>
        </a:p>
      </dgm:t>
    </dgm:pt>
    <dgm:pt modelId="{78783000-FA01-479E-B039-917AB84C2391}">
      <dgm:prSet/>
      <dgm:spPr/>
      <dgm:t>
        <a:bodyPr/>
        <a:lstStyle/>
        <a:p>
          <a:r>
            <a:rPr lang="en-GB" dirty="0"/>
            <a:t>Wording updated for incoming exchange students. </a:t>
          </a:r>
          <a:endParaRPr lang="en-US" dirty="0"/>
        </a:p>
      </dgm:t>
    </dgm:pt>
    <dgm:pt modelId="{4BDEE12E-CA39-477D-9D7F-E39D47D46525}" type="sibTrans" cxnId="{0BCBDD63-1AB3-4285-A1DD-ED97FD10CE7B}">
      <dgm:prSet/>
      <dgm:spPr/>
      <dgm:t>
        <a:bodyPr/>
        <a:lstStyle/>
        <a:p>
          <a:endParaRPr lang="en-US"/>
        </a:p>
      </dgm:t>
    </dgm:pt>
    <dgm:pt modelId="{F26422C7-3B86-457B-8923-26D490A45DF1}" type="parTrans" cxnId="{0BCBDD63-1AB3-4285-A1DD-ED97FD10CE7B}">
      <dgm:prSet/>
      <dgm:spPr/>
      <dgm:t>
        <a:bodyPr/>
        <a:lstStyle/>
        <a:p>
          <a:endParaRPr lang="en-US"/>
        </a:p>
      </dgm:t>
    </dgm:pt>
    <dgm:pt modelId="{BF631AD0-FC12-441C-842B-40467323EEAA}">
      <dgm:prSet/>
      <dgm:spPr/>
      <dgm:t>
        <a:bodyPr/>
        <a:lstStyle/>
        <a:p>
          <a:r>
            <a:rPr lang="en-GB" dirty="0"/>
            <a:t>These students are included where registered at the reporting provider, including credit or non-credit bearing. </a:t>
          </a:r>
          <a:endParaRPr lang="en-US" dirty="0"/>
        </a:p>
      </dgm:t>
    </dgm:pt>
    <dgm:pt modelId="{E86AE37D-6ABF-448B-BCD7-5F8C261EBA54}" type="parTrans" cxnId="{5A290B95-0D2F-4E39-A5E0-28A7C5B57A1D}">
      <dgm:prSet/>
      <dgm:spPr/>
      <dgm:t>
        <a:bodyPr/>
        <a:lstStyle/>
        <a:p>
          <a:endParaRPr lang="en-GB"/>
        </a:p>
      </dgm:t>
    </dgm:pt>
    <dgm:pt modelId="{28306498-89F4-4E3A-8612-45027455AB42}" type="sibTrans" cxnId="{5A290B95-0D2F-4E39-A5E0-28A7C5B57A1D}">
      <dgm:prSet/>
      <dgm:spPr/>
      <dgm:t>
        <a:bodyPr/>
        <a:lstStyle/>
        <a:p>
          <a:endParaRPr lang="en-GB"/>
        </a:p>
      </dgm:t>
    </dgm:pt>
    <dgm:pt modelId="{3D670803-F6F9-4A57-B545-20DDFB4ED5C3}" type="pres">
      <dgm:prSet presAssocID="{D08E7ED2-BBD8-4F12-A2C9-3DE2C2BEA45B}" presName="Name0" presStyleCnt="0">
        <dgm:presLayoutVars>
          <dgm:dir/>
          <dgm:animLvl val="lvl"/>
          <dgm:resizeHandles val="exact"/>
        </dgm:presLayoutVars>
      </dgm:prSet>
      <dgm:spPr/>
    </dgm:pt>
    <dgm:pt modelId="{473EAA94-30CC-4596-ADB3-83D6E2C58B1E}" type="pres">
      <dgm:prSet presAssocID="{24D5728F-0BEF-4279-A8A9-D8F11D9C8FAD}" presName="linNode" presStyleCnt="0"/>
      <dgm:spPr/>
    </dgm:pt>
    <dgm:pt modelId="{F9DC78C0-7A4F-49E5-840C-C94528FE6F7B}" type="pres">
      <dgm:prSet presAssocID="{24D5728F-0BEF-4279-A8A9-D8F11D9C8FAD}" presName="parentText" presStyleLbl="node1" presStyleIdx="0" presStyleCnt="2">
        <dgm:presLayoutVars>
          <dgm:chMax val="1"/>
          <dgm:bulletEnabled val="1"/>
        </dgm:presLayoutVars>
      </dgm:prSet>
      <dgm:spPr/>
    </dgm:pt>
    <dgm:pt modelId="{7693A4BD-9A5E-41AE-9F83-43881BF3751A}" type="pres">
      <dgm:prSet presAssocID="{24D5728F-0BEF-4279-A8A9-D8F11D9C8FAD}" presName="descendantText" presStyleLbl="alignAccFollowNode1" presStyleIdx="0" presStyleCnt="2">
        <dgm:presLayoutVars>
          <dgm:bulletEnabled val="1"/>
        </dgm:presLayoutVars>
      </dgm:prSet>
      <dgm:spPr/>
    </dgm:pt>
    <dgm:pt modelId="{417A947B-A795-4152-B947-B3D99A9D5E5E}" type="pres">
      <dgm:prSet presAssocID="{3BBC9AA6-0DCD-4EE4-AEE3-09FB2B0811EC}" presName="sp" presStyleCnt="0"/>
      <dgm:spPr/>
    </dgm:pt>
    <dgm:pt modelId="{1BF646C4-EAFF-4835-BBC5-6AAB34757068}" type="pres">
      <dgm:prSet presAssocID="{A494F31F-8A3D-4726-B0E1-32CA5EFF7442}" presName="linNode" presStyleCnt="0"/>
      <dgm:spPr/>
    </dgm:pt>
    <dgm:pt modelId="{F419FCCE-2986-4CE6-AE13-8B06C6FF8955}" type="pres">
      <dgm:prSet presAssocID="{A494F31F-8A3D-4726-B0E1-32CA5EFF7442}" presName="parentText" presStyleLbl="node1" presStyleIdx="1" presStyleCnt="2">
        <dgm:presLayoutVars>
          <dgm:chMax val="1"/>
          <dgm:bulletEnabled val="1"/>
        </dgm:presLayoutVars>
      </dgm:prSet>
      <dgm:spPr/>
    </dgm:pt>
    <dgm:pt modelId="{1177C574-64BB-4292-818D-6BDE9B1473BE}" type="pres">
      <dgm:prSet presAssocID="{A494F31F-8A3D-4726-B0E1-32CA5EFF7442}" presName="descendantText" presStyleLbl="alignAccFollowNode1" presStyleIdx="1" presStyleCnt="2">
        <dgm:presLayoutVars>
          <dgm:bulletEnabled val="1"/>
        </dgm:presLayoutVars>
      </dgm:prSet>
      <dgm:spPr/>
    </dgm:pt>
  </dgm:ptLst>
  <dgm:cxnLst>
    <dgm:cxn modelId="{01232401-489D-4628-8870-F1414808F637}" type="presOf" srcId="{A494F31F-8A3D-4726-B0E1-32CA5EFF7442}" destId="{F419FCCE-2986-4CE6-AE13-8B06C6FF8955}" srcOrd="0" destOrd="0" presId="urn:microsoft.com/office/officeart/2005/8/layout/vList5"/>
    <dgm:cxn modelId="{1A6BA526-0E4A-44DD-9C6A-E06DA5ECA70F}" type="presOf" srcId="{BF631AD0-FC12-441C-842B-40467323EEAA}" destId="{1177C574-64BB-4292-818D-6BDE9B1473BE}" srcOrd="0" destOrd="1" presId="urn:microsoft.com/office/officeart/2005/8/layout/vList5"/>
    <dgm:cxn modelId="{67FE1F35-63D9-41F6-8AC2-2F8E7B414163}" type="presOf" srcId="{78783000-FA01-479E-B039-917AB84C2391}" destId="{1177C574-64BB-4292-818D-6BDE9B1473BE}" srcOrd="0" destOrd="0" presId="urn:microsoft.com/office/officeart/2005/8/layout/vList5"/>
    <dgm:cxn modelId="{C428263E-3BA4-4466-951E-1151CF05283C}" type="presOf" srcId="{5B5C9A85-E561-4191-8C3F-EC17D3341D99}" destId="{7693A4BD-9A5E-41AE-9F83-43881BF3751A}" srcOrd="0" destOrd="0" presId="urn:microsoft.com/office/officeart/2005/8/layout/vList5"/>
    <dgm:cxn modelId="{0BCBDD63-1AB3-4285-A1DD-ED97FD10CE7B}" srcId="{A494F31F-8A3D-4726-B0E1-32CA5EFF7442}" destId="{78783000-FA01-479E-B039-917AB84C2391}" srcOrd="0" destOrd="0" parTransId="{F26422C7-3B86-457B-8923-26D490A45DF1}" sibTransId="{4BDEE12E-CA39-477D-9D7F-E39D47D46525}"/>
    <dgm:cxn modelId="{7B44A889-BBD3-45FB-8E73-D8465095140C}" srcId="{D08E7ED2-BBD8-4F12-A2C9-3DE2C2BEA45B}" destId="{24D5728F-0BEF-4279-A8A9-D8F11D9C8FAD}" srcOrd="0" destOrd="0" parTransId="{21413FBF-1778-41C5-BCB5-B67CF67EDB4F}" sibTransId="{3BBC9AA6-0DCD-4EE4-AEE3-09FB2B0811EC}"/>
    <dgm:cxn modelId="{DEC3F28A-0136-4801-AF20-8B0A4F3204C4}" srcId="{24D5728F-0BEF-4279-A8A9-D8F11D9C8FAD}" destId="{5B5C9A85-E561-4191-8C3F-EC17D3341D99}" srcOrd="0" destOrd="0" parTransId="{880CC4C2-D852-43BE-9E1A-27F9BB005BAA}" sibTransId="{BF90D6D2-F943-4A9B-A890-FA8A197CB434}"/>
    <dgm:cxn modelId="{057BD88E-9EC1-481A-B09B-FA5DDAFE12EA}" type="presOf" srcId="{24D5728F-0BEF-4279-A8A9-D8F11D9C8FAD}" destId="{F9DC78C0-7A4F-49E5-840C-C94528FE6F7B}" srcOrd="0" destOrd="0" presId="urn:microsoft.com/office/officeart/2005/8/layout/vList5"/>
    <dgm:cxn modelId="{5A290B95-0D2F-4E39-A5E0-28A7C5B57A1D}" srcId="{A494F31F-8A3D-4726-B0E1-32CA5EFF7442}" destId="{BF631AD0-FC12-441C-842B-40467323EEAA}" srcOrd="1" destOrd="0" parTransId="{E86AE37D-6ABF-448B-BCD7-5F8C261EBA54}" sibTransId="{28306498-89F4-4E3A-8612-45027455AB42}"/>
    <dgm:cxn modelId="{63129895-1C3C-44A8-9542-63365471BFF1}" srcId="{D08E7ED2-BBD8-4F12-A2C9-3DE2C2BEA45B}" destId="{A494F31F-8A3D-4726-B0E1-32CA5EFF7442}" srcOrd="1" destOrd="0" parTransId="{DF705940-1AEF-4220-8EEE-1DB7D1122F00}" sibTransId="{5B40CDA9-4BA3-4223-B4D2-E8EEA1775F4E}"/>
    <dgm:cxn modelId="{F99DB7E7-9823-4B53-9BC6-7B7EC4E3AA56}" type="presOf" srcId="{D08E7ED2-BBD8-4F12-A2C9-3DE2C2BEA45B}" destId="{3D670803-F6F9-4A57-B545-20DDFB4ED5C3}" srcOrd="0" destOrd="0" presId="urn:microsoft.com/office/officeart/2005/8/layout/vList5"/>
    <dgm:cxn modelId="{24D3EA25-BDC1-4A60-9850-5D7B26272D64}" type="presParOf" srcId="{3D670803-F6F9-4A57-B545-20DDFB4ED5C3}" destId="{473EAA94-30CC-4596-ADB3-83D6E2C58B1E}" srcOrd="0" destOrd="0" presId="urn:microsoft.com/office/officeart/2005/8/layout/vList5"/>
    <dgm:cxn modelId="{9EF91514-D12F-499E-B662-F0BD60D343D3}" type="presParOf" srcId="{473EAA94-30CC-4596-ADB3-83D6E2C58B1E}" destId="{F9DC78C0-7A4F-49E5-840C-C94528FE6F7B}" srcOrd="0" destOrd="0" presId="urn:microsoft.com/office/officeart/2005/8/layout/vList5"/>
    <dgm:cxn modelId="{1789ACB5-2349-49D5-AD55-B2A295F57C02}" type="presParOf" srcId="{473EAA94-30CC-4596-ADB3-83D6E2C58B1E}" destId="{7693A4BD-9A5E-41AE-9F83-43881BF3751A}" srcOrd="1" destOrd="0" presId="urn:microsoft.com/office/officeart/2005/8/layout/vList5"/>
    <dgm:cxn modelId="{C1C7F9D3-4D42-4D62-96D1-8A218A13E143}" type="presParOf" srcId="{3D670803-F6F9-4A57-B545-20DDFB4ED5C3}" destId="{417A947B-A795-4152-B947-B3D99A9D5E5E}" srcOrd="1" destOrd="0" presId="urn:microsoft.com/office/officeart/2005/8/layout/vList5"/>
    <dgm:cxn modelId="{FFB5D245-2190-4AB9-AD6F-102BD8DBD749}" type="presParOf" srcId="{3D670803-F6F9-4A57-B545-20DDFB4ED5C3}" destId="{1BF646C4-EAFF-4835-BBC5-6AAB34757068}" srcOrd="2" destOrd="0" presId="urn:microsoft.com/office/officeart/2005/8/layout/vList5"/>
    <dgm:cxn modelId="{ABFB254A-5A5A-4402-90E9-9E1C50557EE3}" type="presParOf" srcId="{1BF646C4-EAFF-4835-BBC5-6AAB34757068}" destId="{F419FCCE-2986-4CE6-AE13-8B06C6FF8955}" srcOrd="0" destOrd="0" presId="urn:microsoft.com/office/officeart/2005/8/layout/vList5"/>
    <dgm:cxn modelId="{1BFB6FCF-F6FA-489F-AD62-BCAF025D771F}" type="presParOf" srcId="{1BF646C4-EAFF-4835-BBC5-6AAB34757068}" destId="{1177C574-64BB-4292-818D-6BDE9B1473B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96C500-1E82-4FB1-86E0-3DA2B99B1FA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929E515-CD45-46E7-ADA0-FF21B1080AAF}">
      <dgm:prSet/>
      <dgm:spPr/>
      <dgm:t>
        <a:bodyPr/>
        <a:lstStyle/>
        <a:p>
          <a:r>
            <a:rPr lang="en-GB" dirty="0" err="1"/>
            <a:t>Engagement.TRN</a:t>
          </a:r>
          <a:r>
            <a:rPr lang="en-GB" dirty="0"/>
            <a:t> has been removed from the record as the data is no longer required in the HESA Student record.</a:t>
          </a:r>
          <a:endParaRPr lang="en-US" dirty="0"/>
        </a:p>
      </dgm:t>
    </dgm:pt>
    <dgm:pt modelId="{D0C551B4-0FCE-426C-BE76-5B928135C476}" type="parTrans" cxnId="{784FC3D3-820F-4013-8209-B935E3E19955}">
      <dgm:prSet/>
      <dgm:spPr/>
      <dgm:t>
        <a:bodyPr/>
        <a:lstStyle/>
        <a:p>
          <a:endParaRPr lang="en-US"/>
        </a:p>
      </dgm:t>
    </dgm:pt>
    <dgm:pt modelId="{4A6144C0-87B2-4A30-B8FE-979B00336220}" type="sibTrans" cxnId="{784FC3D3-820F-4013-8209-B935E3E19955}">
      <dgm:prSet/>
      <dgm:spPr/>
      <dgm:t>
        <a:bodyPr/>
        <a:lstStyle/>
        <a:p>
          <a:endParaRPr lang="en-US"/>
        </a:p>
      </dgm:t>
    </dgm:pt>
    <dgm:pt modelId="{8547AF13-E487-4B3F-A60A-AECD017A4DA9}">
      <dgm:prSet/>
      <dgm:spPr/>
      <dgm:t>
        <a:bodyPr/>
        <a:lstStyle/>
        <a:p>
          <a:r>
            <a:rPr lang="en-GB"/>
            <a:t>Valid entries for Engagement.LEADSCHOOL and Engagement.EMPLOYINGSCHOOL updated in line with the 23053 ITT record:</a:t>
          </a:r>
          <a:endParaRPr lang="en-US"/>
        </a:p>
      </dgm:t>
    </dgm:pt>
    <dgm:pt modelId="{15B4BB5E-9E9B-4A56-B3BA-6CACB5FCFF3A}" type="parTrans" cxnId="{40352BBF-B4ED-4061-92E1-9DCE490AC312}">
      <dgm:prSet/>
      <dgm:spPr/>
      <dgm:t>
        <a:bodyPr/>
        <a:lstStyle/>
        <a:p>
          <a:endParaRPr lang="en-US"/>
        </a:p>
      </dgm:t>
    </dgm:pt>
    <dgm:pt modelId="{DCF1AE70-51FC-4803-A6F6-5930AFF11613}" type="sibTrans" cxnId="{40352BBF-B4ED-4061-92E1-9DCE490AC312}">
      <dgm:prSet/>
      <dgm:spPr/>
      <dgm:t>
        <a:bodyPr/>
        <a:lstStyle/>
        <a:p>
          <a:endParaRPr lang="en-US"/>
        </a:p>
      </dgm:t>
    </dgm:pt>
    <dgm:pt modelId="{22BBE284-F95C-4AEB-BC30-5502C7E62E07}">
      <dgm:prSet/>
      <dgm:spPr/>
      <dgm:t>
        <a:bodyPr/>
        <a:lstStyle/>
        <a:p>
          <a:r>
            <a:rPr lang="en-GB"/>
            <a:t>900000 Establishment outside England and Wales</a:t>
          </a:r>
          <a:endParaRPr lang="en-US"/>
        </a:p>
      </dgm:t>
    </dgm:pt>
    <dgm:pt modelId="{227CE52B-C602-4D1C-B921-2FB7B014CA29}" type="parTrans" cxnId="{DC77D7D4-C2E8-4119-A951-CC1914B2874A}">
      <dgm:prSet/>
      <dgm:spPr/>
      <dgm:t>
        <a:bodyPr/>
        <a:lstStyle/>
        <a:p>
          <a:endParaRPr lang="en-US"/>
        </a:p>
      </dgm:t>
    </dgm:pt>
    <dgm:pt modelId="{93D19F1E-CD32-418F-BFE4-9C26B82C42EC}" type="sibTrans" cxnId="{DC77D7D4-C2E8-4119-A951-CC1914B2874A}">
      <dgm:prSet/>
      <dgm:spPr/>
      <dgm:t>
        <a:bodyPr/>
        <a:lstStyle/>
        <a:p>
          <a:endParaRPr lang="en-US"/>
        </a:p>
      </dgm:t>
    </dgm:pt>
    <dgm:pt modelId="{8ED86DFE-6F62-426F-9B80-790873FB4C23}">
      <dgm:prSet/>
      <dgm:spPr/>
      <dgm:t>
        <a:bodyPr/>
        <a:lstStyle/>
        <a:p>
          <a:r>
            <a:rPr lang="en-GB"/>
            <a:t>900020 Other establishment without a URN</a:t>
          </a:r>
          <a:endParaRPr lang="en-US"/>
        </a:p>
      </dgm:t>
    </dgm:pt>
    <dgm:pt modelId="{0C6CA259-2882-4F2B-B54A-21E241DBA9C6}" type="parTrans" cxnId="{07281CFC-8DFF-49F9-9EB2-453D447DF003}">
      <dgm:prSet/>
      <dgm:spPr/>
      <dgm:t>
        <a:bodyPr/>
        <a:lstStyle/>
        <a:p>
          <a:endParaRPr lang="en-US"/>
        </a:p>
      </dgm:t>
    </dgm:pt>
    <dgm:pt modelId="{44A55C6E-B258-4631-B32C-7CC63192FA20}" type="sibTrans" cxnId="{07281CFC-8DFF-49F9-9EB2-453D447DF003}">
      <dgm:prSet/>
      <dgm:spPr/>
      <dgm:t>
        <a:bodyPr/>
        <a:lstStyle/>
        <a:p>
          <a:endParaRPr lang="en-US"/>
        </a:p>
      </dgm:t>
    </dgm:pt>
    <dgm:pt modelId="{FB8BA326-B79A-4FE8-B2F3-6B7630AB1423}">
      <dgm:prSet/>
      <dgm:spPr/>
      <dgm:t>
        <a:bodyPr/>
        <a:lstStyle/>
        <a:p>
          <a:r>
            <a:rPr lang="en-GB"/>
            <a:t>900030 Not available</a:t>
          </a:r>
          <a:endParaRPr lang="en-US"/>
        </a:p>
      </dgm:t>
    </dgm:pt>
    <dgm:pt modelId="{65782A03-A5DE-43A1-8903-43E1EED7D901}" type="parTrans" cxnId="{8152563A-37C7-46D8-AE82-02584E0AC1E5}">
      <dgm:prSet/>
      <dgm:spPr/>
      <dgm:t>
        <a:bodyPr/>
        <a:lstStyle/>
        <a:p>
          <a:endParaRPr lang="en-US"/>
        </a:p>
      </dgm:t>
    </dgm:pt>
    <dgm:pt modelId="{0D6FEE73-B3F6-4F8B-9CA6-47272E35A01F}" type="sibTrans" cxnId="{8152563A-37C7-46D8-AE82-02584E0AC1E5}">
      <dgm:prSet/>
      <dgm:spPr/>
      <dgm:t>
        <a:bodyPr/>
        <a:lstStyle/>
        <a:p>
          <a:endParaRPr lang="en-US"/>
        </a:p>
      </dgm:t>
    </dgm:pt>
    <dgm:pt modelId="{36ED9236-C486-47EC-BEA4-DD1A29A81CC3}" type="pres">
      <dgm:prSet presAssocID="{6096C500-1E82-4FB1-86E0-3DA2B99B1FA5}" presName="root" presStyleCnt="0">
        <dgm:presLayoutVars>
          <dgm:dir/>
          <dgm:resizeHandles val="exact"/>
        </dgm:presLayoutVars>
      </dgm:prSet>
      <dgm:spPr/>
    </dgm:pt>
    <dgm:pt modelId="{E9DC3DAD-6F29-4BC9-ADAD-6457EEDD7A10}" type="pres">
      <dgm:prSet presAssocID="{8929E515-CD45-46E7-ADA0-FF21B1080AAF}" presName="compNode" presStyleCnt="0"/>
      <dgm:spPr/>
    </dgm:pt>
    <dgm:pt modelId="{2A1FA493-6290-47F8-86EA-A5227B997F50}" type="pres">
      <dgm:prSet presAssocID="{8929E515-CD45-46E7-ADA0-FF21B1080AAF}" presName="bgRect" presStyleLbl="bgShp" presStyleIdx="0" presStyleCnt="2"/>
      <dgm:spPr/>
    </dgm:pt>
    <dgm:pt modelId="{3DA4B14E-B86E-4AC8-A61F-47CD21701BCF}" type="pres">
      <dgm:prSet presAssocID="{8929E515-CD45-46E7-ADA0-FF21B1080AA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90117FD4-A807-4DFE-BECF-D1B59E5F4776}" type="pres">
      <dgm:prSet presAssocID="{8929E515-CD45-46E7-ADA0-FF21B1080AAF}" presName="spaceRect" presStyleCnt="0"/>
      <dgm:spPr/>
    </dgm:pt>
    <dgm:pt modelId="{AACF632E-9347-4BD7-A7B1-6DDD76DBFE4E}" type="pres">
      <dgm:prSet presAssocID="{8929E515-CD45-46E7-ADA0-FF21B1080AAF}" presName="parTx" presStyleLbl="revTx" presStyleIdx="0" presStyleCnt="3">
        <dgm:presLayoutVars>
          <dgm:chMax val="0"/>
          <dgm:chPref val="0"/>
        </dgm:presLayoutVars>
      </dgm:prSet>
      <dgm:spPr/>
    </dgm:pt>
    <dgm:pt modelId="{66F10E0D-8A08-431A-9A17-C0873AFF7181}" type="pres">
      <dgm:prSet presAssocID="{4A6144C0-87B2-4A30-B8FE-979B00336220}" presName="sibTrans" presStyleCnt="0"/>
      <dgm:spPr/>
    </dgm:pt>
    <dgm:pt modelId="{EA1F55C8-FD26-4B9F-B468-37E0EBA13A9C}" type="pres">
      <dgm:prSet presAssocID="{8547AF13-E487-4B3F-A60A-AECD017A4DA9}" presName="compNode" presStyleCnt="0"/>
      <dgm:spPr/>
    </dgm:pt>
    <dgm:pt modelId="{B8850F77-2FB7-4D72-A2CE-55ABADA9536F}" type="pres">
      <dgm:prSet presAssocID="{8547AF13-E487-4B3F-A60A-AECD017A4DA9}" presName="bgRect" presStyleLbl="bgShp" presStyleIdx="1" presStyleCnt="2"/>
      <dgm:spPr/>
    </dgm:pt>
    <dgm:pt modelId="{48C4DC18-9CD3-42BB-BF44-A91574360A25}" type="pres">
      <dgm:prSet presAssocID="{8547AF13-E487-4B3F-A60A-AECD017A4DA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1E30D941-9376-4C23-B51F-512BFA26CA4B}" type="pres">
      <dgm:prSet presAssocID="{8547AF13-E487-4B3F-A60A-AECD017A4DA9}" presName="spaceRect" presStyleCnt="0"/>
      <dgm:spPr/>
    </dgm:pt>
    <dgm:pt modelId="{C0CB9A5F-DB92-4772-8F67-20B8DDE8915F}" type="pres">
      <dgm:prSet presAssocID="{8547AF13-E487-4B3F-A60A-AECD017A4DA9}" presName="parTx" presStyleLbl="revTx" presStyleIdx="1" presStyleCnt="3">
        <dgm:presLayoutVars>
          <dgm:chMax val="0"/>
          <dgm:chPref val="0"/>
        </dgm:presLayoutVars>
      </dgm:prSet>
      <dgm:spPr/>
    </dgm:pt>
    <dgm:pt modelId="{975591F3-3690-4AE7-95CF-83D985E16F1A}" type="pres">
      <dgm:prSet presAssocID="{8547AF13-E487-4B3F-A60A-AECD017A4DA9}" presName="desTx" presStyleLbl="revTx" presStyleIdx="2" presStyleCnt="3">
        <dgm:presLayoutVars/>
      </dgm:prSet>
      <dgm:spPr/>
    </dgm:pt>
  </dgm:ptLst>
  <dgm:cxnLst>
    <dgm:cxn modelId="{A157731C-A3A1-4952-830B-2CA6A6DA82C7}" type="presOf" srcId="{8547AF13-E487-4B3F-A60A-AECD017A4DA9}" destId="{C0CB9A5F-DB92-4772-8F67-20B8DDE8915F}" srcOrd="0" destOrd="0" presId="urn:microsoft.com/office/officeart/2018/2/layout/IconVerticalSolidList"/>
    <dgm:cxn modelId="{68A87C2C-8A5B-422C-865D-163E7A32B65B}" type="presOf" srcId="{6096C500-1E82-4FB1-86E0-3DA2B99B1FA5}" destId="{36ED9236-C486-47EC-BEA4-DD1A29A81CC3}" srcOrd="0" destOrd="0" presId="urn:microsoft.com/office/officeart/2018/2/layout/IconVerticalSolidList"/>
    <dgm:cxn modelId="{8152563A-37C7-46D8-AE82-02584E0AC1E5}" srcId="{8547AF13-E487-4B3F-A60A-AECD017A4DA9}" destId="{FB8BA326-B79A-4FE8-B2F3-6B7630AB1423}" srcOrd="2" destOrd="0" parTransId="{65782A03-A5DE-43A1-8903-43E1EED7D901}" sibTransId="{0D6FEE73-B3F6-4F8B-9CA6-47272E35A01F}"/>
    <dgm:cxn modelId="{E451B46A-8400-4936-AE54-61F86A45C083}" type="presOf" srcId="{8ED86DFE-6F62-426F-9B80-790873FB4C23}" destId="{975591F3-3690-4AE7-95CF-83D985E16F1A}" srcOrd="0" destOrd="1" presId="urn:microsoft.com/office/officeart/2018/2/layout/IconVerticalSolidList"/>
    <dgm:cxn modelId="{DA2BF69F-CBD2-4344-B150-EBD3CD560A0D}" type="presOf" srcId="{22BBE284-F95C-4AEB-BC30-5502C7E62E07}" destId="{975591F3-3690-4AE7-95CF-83D985E16F1A}" srcOrd="0" destOrd="0" presId="urn:microsoft.com/office/officeart/2018/2/layout/IconVerticalSolidList"/>
    <dgm:cxn modelId="{D26F8CAC-A6D5-4FBB-8711-1FCFF8ACDFE4}" type="presOf" srcId="{8929E515-CD45-46E7-ADA0-FF21B1080AAF}" destId="{AACF632E-9347-4BD7-A7B1-6DDD76DBFE4E}" srcOrd="0" destOrd="0" presId="urn:microsoft.com/office/officeart/2018/2/layout/IconVerticalSolidList"/>
    <dgm:cxn modelId="{40352BBF-B4ED-4061-92E1-9DCE490AC312}" srcId="{6096C500-1E82-4FB1-86E0-3DA2B99B1FA5}" destId="{8547AF13-E487-4B3F-A60A-AECD017A4DA9}" srcOrd="1" destOrd="0" parTransId="{15B4BB5E-9E9B-4A56-B3BA-6CACB5FCFF3A}" sibTransId="{DCF1AE70-51FC-4803-A6F6-5930AFF11613}"/>
    <dgm:cxn modelId="{D3F602C0-1F17-43EB-B3BE-0CEDF0C89112}" type="presOf" srcId="{FB8BA326-B79A-4FE8-B2F3-6B7630AB1423}" destId="{975591F3-3690-4AE7-95CF-83D985E16F1A}" srcOrd="0" destOrd="2" presId="urn:microsoft.com/office/officeart/2018/2/layout/IconVerticalSolidList"/>
    <dgm:cxn modelId="{784FC3D3-820F-4013-8209-B935E3E19955}" srcId="{6096C500-1E82-4FB1-86E0-3DA2B99B1FA5}" destId="{8929E515-CD45-46E7-ADA0-FF21B1080AAF}" srcOrd="0" destOrd="0" parTransId="{D0C551B4-0FCE-426C-BE76-5B928135C476}" sibTransId="{4A6144C0-87B2-4A30-B8FE-979B00336220}"/>
    <dgm:cxn modelId="{DC77D7D4-C2E8-4119-A951-CC1914B2874A}" srcId="{8547AF13-E487-4B3F-A60A-AECD017A4DA9}" destId="{22BBE284-F95C-4AEB-BC30-5502C7E62E07}" srcOrd="0" destOrd="0" parTransId="{227CE52B-C602-4D1C-B921-2FB7B014CA29}" sibTransId="{93D19F1E-CD32-418F-BFE4-9C26B82C42EC}"/>
    <dgm:cxn modelId="{07281CFC-8DFF-49F9-9EB2-453D447DF003}" srcId="{8547AF13-E487-4B3F-A60A-AECD017A4DA9}" destId="{8ED86DFE-6F62-426F-9B80-790873FB4C23}" srcOrd="1" destOrd="0" parTransId="{0C6CA259-2882-4F2B-B54A-21E241DBA9C6}" sibTransId="{44A55C6E-B258-4631-B32C-7CC63192FA20}"/>
    <dgm:cxn modelId="{52C46E53-56F1-43AD-9B19-72A61031881C}" type="presParOf" srcId="{36ED9236-C486-47EC-BEA4-DD1A29A81CC3}" destId="{E9DC3DAD-6F29-4BC9-ADAD-6457EEDD7A10}" srcOrd="0" destOrd="0" presId="urn:microsoft.com/office/officeart/2018/2/layout/IconVerticalSolidList"/>
    <dgm:cxn modelId="{D053B9C3-14C0-4C2F-9005-2A2FD2B26B7E}" type="presParOf" srcId="{E9DC3DAD-6F29-4BC9-ADAD-6457EEDD7A10}" destId="{2A1FA493-6290-47F8-86EA-A5227B997F50}" srcOrd="0" destOrd="0" presId="urn:microsoft.com/office/officeart/2018/2/layout/IconVerticalSolidList"/>
    <dgm:cxn modelId="{68EEDD4B-AAB6-4D8E-A42A-2D1509F2C802}" type="presParOf" srcId="{E9DC3DAD-6F29-4BC9-ADAD-6457EEDD7A10}" destId="{3DA4B14E-B86E-4AC8-A61F-47CD21701BCF}" srcOrd="1" destOrd="0" presId="urn:microsoft.com/office/officeart/2018/2/layout/IconVerticalSolidList"/>
    <dgm:cxn modelId="{DB9A9A4C-4ADD-441A-BF76-BBB9BF626946}" type="presParOf" srcId="{E9DC3DAD-6F29-4BC9-ADAD-6457EEDD7A10}" destId="{90117FD4-A807-4DFE-BECF-D1B59E5F4776}" srcOrd="2" destOrd="0" presId="urn:microsoft.com/office/officeart/2018/2/layout/IconVerticalSolidList"/>
    <dgm:cxn modelId="{5743FD23-DECD-4C15-A44C-F3270DB1EDCC}" type="presParOf" srcId="{E9DC3DAD-6F29-4BC9-ADAD-6457EEDD7A10}" destId="{AACF632E-9347-4BD7-A7B1-6DDD76DBFE4E}" srcOrd="3" destOrd="0" presId="urn:microsoft.com/office/officeart/2018/2/layout/IconVerticalSolidList"/>
    <dgm:cxn modelId="{E430EB3C-A413-46D7-AE8D-64AD0C7B1785}" type="presParOf" srcId="{36ED9236-C486-47EC-BEA4-DD1A29A81CC3}" destId="{66F10E0D-8A08-431A-9A17-C0873AFF7181}" srcOrd="1" destOrd="0" presId="urn:microsoft.com/office/officeart/2018/2/layout/IconVerticalSolidList"/>
    <dgm:cxn modelId="{B400AFDD-34C5-4972-9A09-9EDC6824F3FC}" type="presParOf" srcId="{36ED9236-C486-47EC-BEA4-DD1A29A81CC3}" destId="{EA1F55C8-FD26-4B9F-B468-37E0EBA13A9C}" srcOrd="2" destOrd="0" presId="urn:microsoft.com/office/officeart/2018/2/layout/IconVerticalSolidList"/>
    <dgm:cxn modelId="{DD2B9012-80EB-43C0-99C2-B80E3B7D95D8}" type="presParOf" srcId="{EA1F55C8-FD26-4B9F-B468-37E0EBA13A9C}" destId="{B8850F77-2FB7-4D72-A2CE-55ABADA9536F}" srcOrd="0" destOrd="0" presId="urn:microsoft.com/office/officeart/2018/2/layout/IconVerticalSolidList"/>
    <dgm:cxn modelId="{C6F879FB-7B70-4AE3-A9FA-7FE146CD0534}" type="presParOf" srcId="{EA1F55C8-FD26-4B9F-B468-37E0EBA13A9C}" destId="{48C4DC18-9CD3-42BB-BF44-A91574360A25}" srcOrd="1" destOrd="0" presId="urn:microsoft.com/office/officeart/2018/2/layout/IconVerticalSolidList"/>
    <dgm:cxn modelId="{5B7FD590-91B2-415F-8A8A-62928011C1B0}" type="presParOf" srcId="{EA1F55C8-FD26-4B9F-B468-37E0EBA13A9C}" destId="{1E30D941-9376-4C23-B51F-512BFA26CA4B}" srcOrd="2" destOrd="0" presId="urn:microsoft.com/office/officeart/2018/2/layout/IconVerticalSolidList"/>
    <dgm:cxn modelId="{F4467436-DE8E-46D9-84CF-10F5664C5DEA}" type="presParOf" srcId="{EA1F55C8-FD26-4B9F-B468-37E0EBA13A9C}" destId="{C0CB9A5F-DB92-4772-8F67-20B8DDE8915F}" srcOrd="3" destOrd="0" presId="urn:microsoft.com/office/officeart/2018/2/layout/IconVerticalSolidList"/>
    <dgm:cxn modelId="{A283EC85-907D-4FAE-8FCA-B4DC278D3A18}" type="presParOf" srcId="{EA1F55C8-FD26-4B9F-B468-37E0EBA13A9C}" destId="{975591F3-3690-4AE7-95CF-83D985E16F1A}"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FEC307-8C29-41BE-A853-B4A0DECC169A}" type="doc">
      <dgm:prSet loTypeId="urn:microsoft.com/office/officeart/2005/8/layout/vProcess5" loCatId="process" qsTypeId="urn:microsoft.com/office/officeart/2005/8/quickstyle/simple1" qsCatId="simple" csTypeId="urn:microsoft.com/office/officeart/2005/8/colors/accent2_2" csCatId="accent2"/>
      <dgm:spPr/>
      <dgm:t>
        <a:bodyPr/>
        <a:lstStyle/>
        <a:p>
          <a:endParaRPr lang="en-US"/>
        </a:p>
      </dgm:t>
    </dgm:pt>
    <dgm:pt modelId="{BF75A821-429A-46DA-8EF9-C7C9D57C231B}">
      <dgm:prSet/>
      <dgm:spPr/>
      <dgm:t>
        <a:bodyPr/>
        <a:lstStyle/>
        <a:p>
          <a:r>
            <a:rPr lang="en-GB"/>
            <a:t>This is currently one entity collecting:</a:t>
          </a:r>
          <a:endParaRPr lang="en-US"/>
        </a:p>
      </dgm:t>
    </dgm:pt>
    <dgm:pt modelId="{319430EB-BD60-487A-BBC9-4B79F63D56F6}" type="parTrans" cxnId="{E068546D-F77D-4591-ABDD-335006B80112}">
      <dgm:prSet/>
      <dgm:spPr/>
      <dgm:t>
        <a:bodyPr/>
        <a:lstStyle/>
        <a:p>
          <a:endParaRPr lang="en-US"/>
        </a:p>
      </dgm:t>
    </dgm:pt>
    <dgm:pt modelId="{46BD0E3B-B170-490E-81D2-B7A8F8D478D9}" type="sibTrans" cxnId="{E068546D-F77D-4591-ABDD-335006B80112}">
      <dgm:prSet/>
      <dgm:spPr/>
      <dgm:t>
        <a:bodyPr/>
        <a:lstStyle/>
        <a:p>
          <a:endParaRPr lang="en-US"/>
        </a:p>
      </dgm:t>
    </dgm:pt>
    <dgm:pt modelId="{2E043A1F-4AD8-4355-9E2D-AF42F6CBCB58}">
      <dgm:prSet/>
      <dgm:spPr/>
      <dgm:t>
        <a:bodyPr/>
        <a:lstStyle/>
        <a:p>
          <a:r>
            <a:rPr lang="en-GB"/>
            <a:t>Level 3 qualifications</a:t>
          </a:r>
          <a:endParaRPr lang="en-US"/>
        </a:p>
      </dgm:t>
    </dgm:pt>
    <dgm:pt modelId="{CD4F6D0D-A854-4D63-B858-59F28E0B8841}" type="parTrans" cxnId="{4F0BA309-E842-4111-95C6-B2C83A741EE4}">
      <dgm:prSet/>
      <dgm:spPr/>
      <dgm:t>
        <a:bodyPr/>
        <a:lstStyle/>
        <a:p>
          <a:endParaRPr lang="en-US"/>
        </a:p>
      </dgm:t>
    </dgm:pt>
    <dgm:pt modelId="{0960FFCA-B09E-41A6-8C45-441F5600D3B2}" type="sibTrans" cxnId="{4F0BA309-E842-4111-95C6-B2C83A741EE4}">
      <dgm:prSet/>
      <dgm:spPr/>
      <dgm:t>
        <a:bodyPr/>
        <a:lstStyle/>
        <a:p>
          <a:endParaRPr lang="en-US"/>
        </a:p>
      </dgm:t>
    </dgm:pt>
    <dgm:pt modelId="{84E463D9-C783-458A-A512-FFC06B658223}">
      <dgm:prSet/>
      <dgm:spPr/>
      <dgm:t>
        <a:bodyPr/>
        <a:lstStyle/>
        <a:p>
          <a:r>
            <a:rPr lang="en-GB"/>
            <a:t>Degree qualifications for PG teacher training students in Northern Ireland and Wales</a:t>
          </a:r>
          <a:endParaRPr lang="en-US"/>
        </a:p>
      </dgm:t>
    </dgm:pt>
    <dgm:pt modelId="{203F2163-0024-4909-AA9A-DB1BA418AD04}" type="parTrans" cxnId="{4FA75D84-9D82-4EF6-BAA6-1F3BB03BD3A1}">
      <dgm:prSet/>
      <dgm:spPr/>
      <dgm:t>
        <a:bodyPr/>
        <a:lstStyle/>
        <a:p>
          <a:endParaRPr lang="en-US"/>
        </a:p>
      </dgm:t>
    </dgm:pt>
    <dgm:pt modelId="{D9D5AEB8-7353-4B12-9200-AEDBB904B5CC}" type="sibTrans" cxnId="{4FA75D84-9D82-4EF6-BAA6-1F3BB03BD3A1}">
      <dgm:prSet/>
      <dgm:spPr/>
      <dgm:t>
        <a:bodyPr/>
        <a:lstStyle/>
        <a:p>
          <a:endParaRPr lang="en-US"/>
        </a:p>
      </dgm:t>
    </dgm:pt>
    <dgm:pt modelId="{C3981D23-B85E-468E-864D-C41F5FCFFD61}">
      <dgm:prSet/>
      <dgm:spPr/>
      <dgm:t>
        <a:bodyPr/>
        <a:lstStyle/>
        <a:p>
          <a:r>
            <a:rPr lang="en-GB"/>
            <a:t>The two purposes will be separated into two entities for 24056 to prevent the need for maintaining multiple coding frames in single fields and remove the risk of duplicate valid entries.</a:t>
          </a:r>
          <a:endParaRPr lang="en-US"/>
        </a:p>
      </dgm:t>
    </dgm:pt>
    <dgm:pt modelId="{2E8215BC-EC30-4C74-B4B6-C3B22A1E50DB}" type="parTrans" cxnId="{FF99C904-FF73-4FB8-AAF9-4FB38A90DB7F}">
      <dgm:prSet/>
      <dgm:spPr/>
      <dgm:t>
        <a:bodyPr/>
        <a:lstStyle/>
        <a:p>
          <a:endParaRPr lang="en-US"/>
        </a:p>
      </dgm:t>
    </dgm:pt>
    <dgm:pt modelId="{B68ECBD0-A1DE-4C9F-84C7-8D29596D080C}" type="sibTrans" cxnId="{FF99C904-FF73-4FB8-AAF9-4FB38A90DB7F}">
      <dgm:prSet/>
      <dgm:spPr/>
      <dgm:t>
        <a:bodyPr/>
        <a:lstStyle/>
        <a:p>
          <a:endParaRPr lang="en-US"/>
        </a:p>
      </dgm:t>
    </dgm:pt>
    <dgm:pt modelId="{833F4421-EB8A-4272-AD8B-2D4A21127A4E}">
      <dgm:prSet/>
      <dgm:spPr/>
      <dgm:t>
        <a:bodyPr/>
        <a:lstStyle/>
        <a:p>
          <a:r>
            <a:rPr lang="en-GB"/>
            <a:t>Entry qualification information for ITT students will be in a new entity: PGEntryQualificationAward.</a:t>
          </a:r>
          <a:endParaRPr lang="en-US"/>
        </a:p>
      </dgm:t>
    </dgm:pt>
    <dgm:pt modelId="{CB969653-94E7-4662-8D5C-956CC002638A}" type="parTrans" cxnId="{11F7118D-0442-48EF-A182-4FFDA82077EE}">
      <dgm:prSet/>
      <dgm:spPr/>
      <dgm:t>
        <a:bodyPr/>
        <a:lstStyle/>
        <a:p>
          <a:endParaRPr lang="en-US"/>
        </a:p>
      </dgm:t>
    </dgm:pt>
    <dgm:pt modelId="{506D23BC-EA46-4090-B063-1F4B860E818E}" type="sibTrans" cxnId="{11F7118D-0442-48EF-A182-4FFDA82077EE}">
      <dgm:prSet/>
      <dgm:spPr/>
      <dgm:t>
        <a:bodyPr/>
        <a:lstStyle/>
        <a:p>
          <a:endParaRPr lang="en-US"/>
        </a:p>
      </dgm:t>
    </dgm:pt>
    <dgm:pt modelId="{7D2CB9F5-B13B-4EE5-ABF9-88B55A90EBAA}">
      <dgm:prSet/>
      <dgm:spPr/>
      <dgm:t>
        <a:bodyPr/>
        <a:lstStyle/>
        <a:p>
          <a:r>
            <a:rPr lang="en-GB"/>
            <a:t>The coverage for when an entry qualification is required is unchanged</a:t>
          </a:r>
          <a:endParaRPr lang="en-US"/>
        </a:p>
      </dgm:t>
    </dgm:pt>
    <dgm:pt modelId="{7676375A-D030-4B1A-8FD4-11B3C1BC2CBD}" type="parTrans" cxnId="{FD2BE18B-C66B-45EF-B78B-52AF5E7938FA}">
      <dgm:prSet/>
      <dgm:spPr/>
      <dgm:t>
        <a:bodyPr/>
        <a:lstStyle/>
        <a:p>
          <a:endParaRPr lang="en-US"/>
        </a:p>
      </dgm:t>
    </dgm:pt>
    <dgm:pt modelId="{2E4A21FC-512B-4D51-8874-5C2014265969}" type="sibTrans" cxnId="{FD2BE18B-C66B-45EF-B78B-52AF5E7938FA}">
      <dgm:prSet/>
      <dgm:spPr/>
      <dgm:t>
        <a:bodyPr/>
        <a:lstStyle/>
        <a:p>
          <a:endParaRPr lang="en-US"/>
        </a:p>
      </dgm:t>
    </dgm:pt>
    <dgm:pt modelId="{BC353D94-E300-4C1F-8AB9-ECE187AE3C1A}" type="pres">
      <dgm:prSet presAssocID="{25FEC307-8C29-41BE-A853-B4A0DECC169A}" presName="outerComposite" presStyleCnt="0">
        <dgm:presLayoutVars>
          <dgm:chMax val="5"/>
          <dgm:dir/>
          <dgm:resizeHandles val="exact"/>
        </dgm:presLayoutVars>
      </dgm:prSet>
      <dgm:spPr/>
    </dgm:pt>
    <dgm:pt modelId="{26657725-C6E2-4159-B4DE-ED0FE8313C47}" type="pres">
      <dgm:prSet presAssocID="{25FEC307-8C29-41BE-A853-B4A0DECC169A}" presName="dummyMaxCanvas" presStyleCnt="0">
        <dgm:presLayoutVars/>
      </dgm:prSet>
      <dgm:spPr/>
    </dgm:pt>
    <dgm:pt modelId="{8A4EC756-B869-400F-99CE-77AACEF555F2}" type="pres">
      <dgm:prSet presAssocID="{25FEC307-8C29-41BE-A853-B4A0DECC169A}" presName="FourNodes_1" presStyleLbl="node1" presStyleIdx="0" presStyleCnt="4">
        <dgm:presLayoutVars>
          <dgm:bulletEnabled val="1"/>
        </dgm:presLayoutVars>
      </dgm:prSet>
      <dgm:spPr/>
    </dgm:pt>
    <dgm:pt modelId="{732EF069-C209-49DF-8DF9-B3A99A5CF282}" type="pres">
      <dgm:prSet presAssocID="{25FEC307-8C29-41BE-A853-B4A0DECC169A}" presName="FourNodes_2" presStyleLbl="node1" presStyleIdx="1" presStyleCnt="4">
        <dgm:presLayoutVars>
          <dgm:bulletEnabled val="1"/>
        </dgm:presLayoutVars>
      </dgm:prSet>
      <dgm:spPr/>
    </dgm:pt>
    <dgm:pt modelId="{4DC4321F-960E-48DC-8C11-F1AD0219EA20}" type="pres">
      <dgm:prSet presAssocID="{25FEC307-8C29-41BE-A853-B4A0DECC169A}" presName="FourNodes_3" presStyleLbl="node1" presStyleIdx="2" presStyleCnt="4">
        <dgm:presLayoutVars>
          <dgm:bulletEnabled val="1"/>
        </dgm:presLayoutVars>
      </dgm:prSet>
      <dgm:spPr/>
    </dgm:pt>
    <dgm:pt modelId="{080D1109-C5F9-4FB5-AD39-AD04AFF450F9}" type="pres">
      <dgm:prSet presAssocID="{25FEC307-8C29-41BE-A853-B4A0DECC169A}" presName="FourNodes_4" presStyleLbl="node1" presStyleIdx="3" presStyleCnt="4">
        <dgm:presLayoutVars>
          <dgm:bulletEnabled val="1"/>
        </dgm:presLayoutVars>
      </dgm:prSet>
      <dgm:spPr/>
    </dgm:pt>
    <dgm:pt modelId="{680309D8-41F5-4073-AF32-B757515E07B0}" type="pres">
      <dgm:prSet presAssocID="{25FEC307-8C29-41BE-A853-B4A0DECC169A}" presName="FourConn_1-2" presStyleLbl="fgAccFollowNode1" presStyleIdx="0" presStyleCnt="3">
        <dgm:presLayoutVars>
          <dgm:bulletEnabled val="1"/>
        </dgm:presLayoutVars>
      </dgm:prSet>
      <dgm:spPr/>
    </dgm:pt>
    <dgm:pt modelId="{42C9AC7E-80B7-48BE-9F7B-1FAAFE28BB4F}" type="pres">
      <dgm:prSet presAssocID="{25FEC307-8C29-41BE-A853-B4A0DECC169A}" presName="FourConn_2-3" presStyleLbl="fgAccFollowNode1" presStyleIdx="1" presStyleCnt="3">
        <dgm:presLayoutVars>
          <dgm:bulletEnabled val="1"/>
        </dgm:presLayoutVars>
      </dgm:prSet>
      <dgm:spPr/>
    </dgm:pt>
    <dgm:pt modelId="{F85E267F-2A63-40DF-8212-E2866133088B}" type="pres">
      <dgm:prSet presAssocID="{25FEC307-8C29-41BE-A853-B4A0DECC169A}" presName="FourConn_3-4" presStyleLbl="fgAccFollowNode1" presStyleIdx="2" presStyleCnt="3">
        <dgm:presLayoutVars>
          <dgm:bulletEnabled val="1"/>
        </dgm:presLayoutVars>
      </dgm:prSet>
      <dgm:spPr/>
    </dgm:pt>
    <dgm:pt modelId="{37030BE7-D9E7-4486-B32D-C2469401FBD9}" type="pres">
      <dgm:prSet presAssocID="{25FEC307-8C29-41BE-A853-B4A0DECC169A}" presName="FourNodes_1_text" presStyleLbl="node1" presStyleIdx="3" presStyleCnt="4">
        <dgm:presLayoutVars>
          <dgm:bulletEnabled val="1"/>
        </dgm:presLayoutVars>
      </dgm:prSet>
      <dgm:spPr/>
    </dgm:pt>
    <dgm:pt modelId="{DEFFB38F-0075-4F0B-BA18-05F6F59DB166}" type="pres">
      <dgm:prSet presAssocID="{25FEC307-8C29-41BE-A853-B4A0DECC169A}" presName="FourNodes_2_text" presStyleLbl="node1" presStyleIdx="3" presStyleCnt="4">
        <dgm:presLayoutVars>
          <dgm:bulletEnabled val="1"/>
        </dgm:presLayoutVars>
      </dgm:prSet>
      <dgm:spPr/>
    </dgm:pt>
    <dgm:pt modelId="{1B0878E1-E070-4BB8-8E5B-66AA007990FF}" type="pres">
      <dgm:prSet presAssocID="{25FEC307-8C29-41BE-A853-B4A0DECC169A}" presName="FourNodes_3_text" presStyleLbl="node1" presStyleIdx="3" presStyleCnt="4">
        <dgm:presLayoutVars>
          <dgm:bulletEnabled val="1"/>
        </dgm:presLayoutVars>
      </dgm:prSet>
      <dgm:spPr/>
    </dgm:pt>
    <dgm:pt modelId="{3AF77AED-3A84-49F0-8027-DDF5075F0575}" type="pres">
      <dgm:prSet presAssocID="{25FEC307-8C29-41BE-A853-B4A0DECC169A}" presName="FourNodes_4_text" presStyleLbl="node1" presStyleIdx="3" presStyleCnt="4">
        <dgm:presLayoutVars>
          <dgm:bulletEnabled val="1"/>
        </dgm:presLayoutVars>
      </dgm:prSet>
      <dgm:spPr/>
    </dgm:pt>
  </dgm:ptLst>
  <dgm:cxnLst>
    <dgm:cxn modelId="{AAEAF803-E160-4BBA-B7E3-ACB10F609FF2}" type="presOf" srcId="{B68ECBD0-A1DE-4C9F-84C7-8D29596D080C}" destId="{42C9AC7E-80B7-48BE-9F7B-1FAAFE28BB4F}" srcOrd="0" destOrd="0" presId="urn:microsoft.com/office/officeart/2005/8/layout/vProcess5"/>
    <dgm:cxn modelId="{FF99C904-FF73-4FB8-AAF9-4FB38A90DB7F}" srcId="{25FEC307-8C29-41BE-A853-B4A0DECC169A}" destId="{C3981D23-B85E-468E-864D-C41F5FCFFD61}" srcOrd="1" destOrd="0" parTransId="{2E8215BC-EC30-4C74-B4B6-C3B22A1E50DB}" sibTransId="{B68ECBD0-A1DE-4C9F-84C7-8D29596D080C}"/>
    <dgm:cxn modelId="{4F0BA309-E842-4111-95C6-B2C83A741EE4}" srcId="{BF75A821-429A-46DA-8EF9-C7C9D57C231B}" destId="{2E043A1F-4AD8-4355-9E2D-AF42F6CBCB58}" srcOrd="0" destOrd="0" parTransId="{CD4F6D0D-A854-4D63-B858-59F28E0B8841}" sibTransId="{0960FFCA-B09E-41A6-8C45-441F5600D3B2}"/>
    <dgm:cxn modelId="{51792F0D-B119-43FA-973F-3827FD33C1CC}" type="presOf" srcId="{2E043A1F-4AD8-4355-9E2D-AF42F6CBCB58}" destId="{37030BE7-D9E7-4486-B32D-C2469401FBD9}" srcOrd="1" destOrd="1" presId="urn:microsoft.com/office/officeart/2005/8/layout/vProcess5"/>
    <dgm:cxn modelId="{37FFEC13-B4D8-46E4-9975-F925AF427084}" type="presOf" srcId="{833F4421-EB8A-4272-AD8B-2D4A21127A4E}" destId="{4DC4321F-960E-48DC-8C11-F1AD0219EA20}" srcOrd="0" destOrd="0" presId="urn:microsoft.com/office/officeart/2005/8/layout/vProcess5"/>
    <dgm:cxn modelId="{15C08E16-25B2-48E5-8635-0C35A77E380A}" type="presOf" srcId="{25FEC307-8C29-41BE-A853-B4A0DECC169A}" destId="{BC353D94-E300-4C1F-8AB9-ECE187AE3C1A}" srcOrd="0" destOrd="0" presId="urn:microsoft.com/office/officeart/2005/8/layout/vProcess5"/>
    <dgm:cxn modelId="{1254BF60-EE61-438E-A2A4-B8A84F4FE083}" type="presOf" srcId="{833F4421-EB8A-4272-AD8B-2D4A21127A4E}" destId="{1B0878E1-E070-4BB8-8E5B-66AA007990FF}" srcOrd="1" destOrd="0" presId="urn:microsoft.com/office/officeart/2005/8/layout/vProcess5"/>
    <dgm:cxn modelId="{2CA1FA61-0598-48E6-9024-CFB2E3BBA119}" type="presOf" srcId="{2E043A1F-4AD8-4355-9E2D-AF42F6CBCB58}" destId="{8A4EC756-B869-400F-99CE-77AACEF555F2}" srcOrd="0" destOrd="1" presId="urn:microsoft.com/office/officeart/2005/8/layout/vProcess5"/>
    <dgm:cxn modelId="{E068546D-F77D-4591-ABDD-335006B80112}" srcId="{25FEC307-8C29-41BE-A853-B4A0DECC169A}" destId="{BF75A821-429A-46DA-8EF9-C7C9D57C231B}" srcOrd="0" destOrd="0" parTransId="{319430EB-BD60-487A-BBC9-4B79F63D56F6}" sibTransId="{46BD0E3B-B170-490E-81D2-B7A8F8D478D9}"/>
    <dgm:cxn modelId="{7BA95055-7452-4BDF-B766-AA8A8405E223}" type="presOf" srcId="{BF75A821-429A-46DA-8EF9-C7C9D57C231B}" destId="{8A4EC756-B869-400F-99CE-77AACEF555F2}" srcOrd="0" destOrd="0" presId="urn:microsoft.com/office/officeart/2005/8/layout/vProcess5"/>
    <dgm:cxn modelId="{BC3F7356-6C08-43FB-9315-CE23761E3837}" type="presOf" srcId="{7D2CB9F5-B13B-4EE5-ABF9-88B55A90EBAA}" destId="{080D1109-C5F9-4FB5-AD39-AD04AFF450F9}" srcOrd="0" destOrd="0" presId="urn:microsoft.com/office/officeart/2005/8/layout/vProcess5"/>
    <dgm:cxn modelId="{4FA75D84-9D82-4EF6-BAA6-1F3BB03BD3A1}" srcId="{BF75A821-429A-46DA-8EF9-C7C9D57C231B}" destId="{84E463D9-C783-458A-A512-FFC06B658223}" srcOrd="1" destOrd="0" parTransId="{203F2163-0024-4909-AA9A-DB1BA418AD04}" sibTransId="{D9D5AEB8-7353-4B12-9200-AEDBB904B5CC}"/>
    <dgm:cxn modelId="{FD2BE18B-C66B-45EF-B78B-52AF5E7938FA}" srcId="{25FEC307-8C29-41BE-A853-B4A0DECC169A}" destId="{7D2CB9F5-B13B-4EE5-ABF9-88B55A90EBAA}" srcOrd="3" destOrd="0" parTransId="{7676375A-D030-4B1A-8FD4-11B3C1BC2CBD}" sibTransId="{2E4A21FC-512B-4D51-8874-5C2014265969}"/>
    <dgm:cxn modelId="{11F7118D-0442-48EF-A182-4FFDA82077EE}" srcId="{25FEC307-8C29-41BE-A853-B4A0DECC169A}" destId="{833F4421-EB8A-4272-AD8B-2D4A21127A4E}" srcOrd="2" destOrd="0" parTransId="{CB969653-94E7-4662-8D5C-956CC002638A}" sibTransId="{506D23BC-EA46-4090-B063-1F4B860E818E}"/>
    <dgm:cxn modelId="{59FF8E92-05F1-40C3-942D-C6E4C5A327C2}" type="presOf" srcId="{7D2CB9F5-B13B-4EE5-ABF9-88B55A90EBAA}" destId="{3AF77AED-3A84-49F0-8027-DDF5075F0575}" srcOrd="1" destOrd="0" presId="urn:microsoft.com/office/officeart/2005/8/layout/vProcess5"/>
    <dgm:cxn modelId="{7272CC98-8CB8-4806-8B22-AF8AA294B893}" type="presOf" srcId="{BF75A821-429A-46DA-8EF9-C7C9D57C231B}" destId="{37030BE7-D9E7-4486-B32D-C2469401FBD9}" srcOrd="1" destOrd="0" presId="urn:microsoft.com/office/officeart/2005/8/layout/vProcess5"/>
    <dgm:cxn modelId="{33B1609E-7C8B-4B83-B39C-13D288651FB7}" type="presOf" srcId="{C3981D23-B85E-468E-864D-C41F5FCFFD61}" destId="{DEFFB38F-0075-4F0B-BA18-05F6F59DB166}" srcOrd="1" destOrd="0" presId="urn:microsoft.com/office/officeart/2005/8/layout/vProcess5"/>
    <dgm:cxn modelId="{28FA47A1-5715-4EAE-A421-8FDAF7C61FFE}" type="presOf" srcId="{84E463D9-C783-458A-A512-FFC06B658223}" destId="{8A4EC756-B869-400F-99CE-77AACEF555F2}" srcOrd="0" destOrd="2" presId="urn:microsoft.com/office/officeart/2005/8/layout/vProcess5"/>
    <dgm:cxn modelId="{9D3AD0A9-6928-482D-81AD-10C3509A53A2}" type="presOf" srcId="{84E463D9-C783-458A-A512-FFC06B658223}" destId="{37030BE7-D9E7-4486-B32D-C2469401FBD9}" srcOrd="1" destOrd="2" presId="urn:microsoft.com/office/officeart/2005/8/layout/vProcess5"/>
    <dgm:cxn modelId="{7D8203B6-061D-4DD7-B181-6F97C0590311}" type="presOf" srcId="{46BD0E3B-B170-490E-81D2-B7A8F8D478D9}" destId="{680309D8-41F5-4073-AF32-B757515E07B0}" srcOrd="0" destOrd="0" presId="urn:microsoft.com/office/officeart/2005/8/layout/vProcess5"/>
    <dgm:cxn modelId="{50F870C8-C6E2-4C5B-A112-215EFF36A44E}" type="presOf" srcId="{C3981D23-B85E-468E-864D-C41F5FCFFD61}" destId="{732EF069-C209-49DF-8DF9-B3A99A5CF282}" srcOrd="0" destOrd="0" presId="urn:microsoft.com/office/officeart/2005/8/layout/vProcess5"/>
    <dgm:cxn modelId="{D740AAF9-8B8D-43BB-88B9-ECF4C3B1FE5B}" type="presOf" srcId="{506D23BC-EA46-4090-B063-1F4B860E818E}" destId="{F85E267F-2A63-40DF-8212-E2866133088B}" srcOrd="0" destOrd="0" presId="urn:microsoft.com/office/officeart/2005/8/layout/vProcess5"/>
    <dgm:cxn modelId="{D9E7C644-5CC4-483C-80FB-B76F1860C275}" type="presParOf" srcId="{BC353D94-E300-4C1F-8AB9-ECE187AE3C1A}" destId="{26657725-C6E2-4159-B4DE-ED0FE8313C47}" srcOrd="0" destOrd="0" presId="urn:microsoft.com/office/officeart/2005/8/layout/vProcess5"/>
    <dgm:cxn modelId="{F8044AA3-18A8-471B-AF21-C55EF3DA038E}" type="presParOf" srcId="{BC353D94-E300-4C1F-8AB9-ECE187AE3C1A}" destId="{8A4EC756-B869-400F-99CE-77AACEF555F2}" srcOrd="1" destOrd="0" presId="urn:microsoft.com/office/officeart/2005/8/layout/vProcess5"/>
    <dgm:cxn modelId="{78A4DE03-1627-4B96-9E20-68501D2B3410}" type="presParOf" srcId="{BC353D94-E300-4C1F-8AB9-ECE187AE3C1A}" destId="{732EF069-C209-49DF-8DF9-B3A99A5CF282}" srcOrd="2" destOrd="0" presId="urn:microsoft.com/office/officeart/2005/8/layout/vProcess5"/>
    <dgm:cxn modelId="{1C0C7E01-9DBD-4E51-809E-8B296D8D5309}" type="presParOf" srcId="{BC353D94-E300-4C1F-8AB9-ECE187AE3C1A}" destId="{4DC4321F-960E-48DC-8C11-F1AD0219EA20}" srcOrd="3" destOrd="0" presId="urn:microsoft.com/office/officeart/2005/8/layout/vProcess5"/>
    <dgm:cxn modelId="{61826747-E731-4EC0-9A16-3FBD3E16410B}" type="presParOf" srcId="{BC353D94-E300-4C1F-8AB9-ECE187AE3C1A}" destId="{080D1109-C5F9-4FB5-AD39-AD04AFF450F9}" srcOrd="4" destOrd="0" presId="urn:microsoft.com/office/officeart/2005/8/layout/vProcess5"/>
    <dgm:cxn modelId="{52D03947-9DA7-4DBE-9A50-8BD390E71E41}" type="presParOf" srcId="{BC353D94-E300-4C1F-8AB9-ECE187AE3C1A}" destId="{680309D8-41F5-4073-AF32-B757515E07B0}" srcOrd="5" destOrd="0" presId="urn:microsoft.com/office/officeart/2005/8/layout/vProcess5"/>
    <dgm:cxn modelId="{4C03A644-6A66-49DC-BF81-33E3CA3B9328}" type="presParOf" srcId="{BC353D94-E300-4C1F-8AB9-ECE187AE3C1A}" destId="{42C9AC7E-80B7-48BE-9F7B-1FAAFE28BB4F}" srcOrd="6" destOrd="0" presId="urn:microsoft.com/office/officeart/2005/8/layout/vProcess5"/>
    <dgm:cxn modelId="{A4F815A0-FFF5-4EE2-BA77-1E9F359F0CED}" type="presParOf" srcId="{BC353D94-E300-4C1F-8AB9-ECE187AE3C1A}" destId="{F85E267F-2A63-40DF-8212-E2866133088B}" srcOrd="7" destOrd="0" presId="urn:microsoft.com/office/officeart/2005/8/layout/vProcess5"/>
    <dgm:cxn modelId="{08E070E3-C3DB-491F-8CA4-247609ADE1F4}" type="presParOf" srcId="{BC353D94-E300-4C1F-8AB9-ECE187AE3C1A}" destId="{37030BE7-D9E7-4486-B32D-C2469401FBD9}" srcOrd="8" destOrd="0" presId="urn:microsoft.com/office/officeart/2005/8/layout/vProcess5"/>
    <dgm:cxn modelId="{78A7B709-1805-439B-95A9-7BF582E09A32}" type="presParOf" srcId="{BC353D94-E300-4C1F-8AB9-ECE187AE3C1A}" destId="{DEFFB38F-0075-4F0B-BA18-05F6F59DB166}" srcOrd="9" destOrd="0" presId="urn:microsoft.com/office/officeart/2005/8/layout/vProcess5"/>
    <dgm:cxn modelId="{59BA638A-4E7F-4DE8-A95F-2CDCD7EC5274}" type="presParOf" srcId="{BC353D94-E300-4C1F-8AB9-ECE187AE3C1A}" destId="{1B0878E1-E070-4BB8-8E5B-66AA007990FF}" srcOrd="10" destOrd="0" presId="urn:microsoft.com/office/officeart/2005/8/layout/vProcess5"/>
    <dgm:cxn modelId="{5F7FFE73-DB6F-4CCF-A04F-5685690A928D}" type="presParOf" srcId="{BC353D94-E300-4C1F-8AB9-ECE187AE3C1A}" destId="{3AF77AED-3A84-49F0-8027-DDF5075F057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C2CF9-2D14-4DCC-BC32-5FC94E433A08}">
      <dsp:nvSpPr>
        <dsp:cNvPr id="0" name=""/>
        <dsp:cNvSpPr/>
      </dsp:nvSpPr>
      <dsp:spPr>
        <a:xfrm>
          <a:off x="0" y="523"/>
          <a:ext cx="8490271" cy="12261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FFB95C-6902-401F-BDCC-CBFC80A79012}">
      <dsp:nvSpPr>
        <dsp:cNvPr id="0" name=""/>
        <dsp:cNvSpPr/>
      </dsp:nvSpPr>
      <dsp:spPr>
        <a:xfrm>
          <a:off x="370896" y="276397"/>
          <a:ext cx="674357" cy="674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12E2BA-F95F-4028-B373-B8A0EC316785}">
      <dsp:nvSpPr>
        <dsp:cNvPr id="0" name=""/>
        <dsp:cNvSpPr/>
      </dsp:nvSpPr>
      <dsp:spPr>
        <a:xfrm>
          <a:off x="1416150" y="523"/>
          <a:ext cx="7074120" cy="122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763" tIns="129763" rIns="129763" bIns="129763" numCol="1" spcCol="1270" anchor="ctr" anchorCtr="0">
          <a:noAutofit/>
        </a:bodyPr>
        <a:lstStyle/>
        <a:p>
          <a:pPr marL="0" lvl="0" indent="0" algn="l" defTabSz="1066800">
            <a:lnSpc>
              <a:spcPct val="90000"/>
            </a:lnSpc>
            <a:spcBef>
              <a:spcPct val="0"/>
            </a:spcBef>
            <a:spcAft>
              <a:spcPct val="35000"/>
            </a:spcAft>
            <a:buNone/>
          </a:pPr>
          <a:r>
            <a:rPr lang="en-GB" sz="2400" kern="1200" dirty="0"/>
            <a:t>007 European Social Fund (ESF) Developing Scotland’s Workforce (DSW) programme</a:t>
          </a:r>
          <a:endParaRPr lang="en-US" sz="2400" kern="1200" dirty="0"/>
        </a:p>
      </dsp:txBody>
      <dsp:txXfrm>
        <a:off x="1416150" y="523"/>
        <a:ext cx="7074120" cy="1226104"/>
      </dsp:txXfrm>
    </dsp:sp>
    <dsp:sp modelId="{AEBA6521-5041-47B7-9AD6-C9348C23002A}">
      <dsp:nvSpPr>
        <dsp:cNvPr id="0" name=""/>
        <dsp:cNvSpPr/>
      </dsp:nvSpPr>
      <dsp:spPr>
        <a:xfrm>
          <a:off x="0" y="1533154"/>
          <a:ext cx="8490271" cy="12261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6E3F20-7D65-4E97-80D9-3D0E3EC6E130}">
      <dsp:nvSpPr>
        <dsp:cNvPr id="0" name=""/>
        <dsp:cNvSpPr/>
      </dsp:nvSpPr>
      <dsp:spPr>
        <a:xfrm>
          <a:off x="370896" y="1809027"/>
          <a:ext cx="674357" cy="674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DCD1A6-5025-4E9C-A8CD-0B6131846B46}">
      <dsp:nvSpPr>
        <dsp:cNvPr id="0" name=""/>
        <dsp:cNvSpPr/>
      </dsp:nvSpPr>
      <dsp:spPr>
        <a:xfrm>
          <a:off x="1416150" y="1533154"/>
          <a:ext cx="7074120" cy="122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763" tIns="129763" rIns="129763" bIns="129763" numCol="1" spcCol="1270" anchor="ctr" anchorCtr="0">
          <a:noAutofit/>
        </a:bodyPr>
        <a:lstStyle/>
        <a:p>
          <a:pPr marL="0" lvl="0" indent="0" algn="l" defTabSz="1066800">
            <a:lnSpc>
              <a:spcPct val="90000"/>
            </a:lnSpc>
            <a:spcBef>
              <a:spcPct val="0"/>
            </a:spcBef>
            <a:spcAft>
              <a:spcPct val="35000"/>
            </a:spcAft>
            <a:buNone/>
          </a:pPr>
          <a:r>
            <a:rPr lang="en-GB" sz="2400" kern="1200"/>
            <a:t>023 Industry funded place attracting additional SFC-funded place for Undergraduate Skills for Growth scheme</a:t>
          </a:r>
          <a:endParaRPr lang="en-US" sz="2400" kern="1200"/>
        </a:p>
      </dsp:txBody>
      <dsp:txXfrm>
        <a:off x="1416150" y="1533154"/>
        <a:ext cx="7074120" cy="1226104"/>
      </dsp:txXfrm>
    </dsp:sp>
    <dsp:sp modelId="{9EDBB4BE-3136-4BA3-9CC6-FBC4DBBA60CC}">
      <dsp:nvSpPr>
        <dsp:cNvPr id="0" name=""/>
        <dsp:cNvSpPr/>
      </dsp:nvSpPr>
      <dsp:spPr>
        <a:xfrm>
          <a:off x="0" y="3065784"/>
          <a:ext cx="8490271" cy="12261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3B3C9C-6406-43A1-89D3-EB3781476AFB}">
      <dsp:nvSpPr>
        <dsp:cNvPr id="0" name=""/>
        <dsp:cNvSpPr/>
      </dsp:nvSpPr>
      <dsp:spPr>
        <a:xfrm>
          <a:off x="370896" y="3341658"/>
          <a:ext cx="674357" cy="674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B89648-3DA4-43FF-A9F6-F841971ABDB7}">
      <dsp:nvSpPr>
        <dsp:cNvPr id="0" name=""/>
        <dsp:cNvSpPr/>
      </dsp:nvSpPr>
      <dsp:spPr>
        <a:xfrm>
          <a:off x="1416150" y="3065784"/>
          <a:ext cx="7074120" cy="122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763" tIns="129763" rIns="129763" bIns="129763" numCol="1" spcCol="1270" anchor="ctr" anchorCtr="0">
          <a:noAutofit/>
        </a:bodyPr>
        <a:lstStyle/>
        <a:p>
          <a:pPr marL="0" lvl="0" indent="0" algn="l" defTabSz="1066800">
            <a:lnSpc>
              <a:spcPct val="90000"/>
            </a:lnSpc>
            <a:spcBef>
              <a:spcPct val="0"/>
            </a:spcBef>
            <a:spcAft>
              <a:spcPct val="35000"/>
            </a:spcAft>
            <a:buNone/>
          </a:pPr>
          <a:r>
            <a:rPr lang="en-GB" sz="2400" kern="1200"/>
            <a:t>032 DfENI funded Taught Masters Studentships</a:t>
          </a:r>
          <a:endParaRPr lang="en-US" sz="2400" kern="1200"/>
        </a:p>
      </dsp:txBody>
      <dsp:txXfrm>
        <a:off x="1416150" y="3065784"/>
        <a:ext cx="7074120" cy="12261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BBF76-C21A-4D1F-909F-842F9DF877C9}">
      <dsp:nvSpPr>
        <dsp:cNvPr id="0" name=""/>
        <dsp:cNvSpPr/>
      </dsp:nvSpPr>
      <dsp:spPr>
        <a:xfrm>
          <a:off x="0" y="2146206"/>
          <a:ext cx="8490271"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C0C85027-C0AB-4955-8DAA-E6E47A61FF5D}">
      <dsp:nvSpPr>
        <dsp:cNvPr id="0" name=""/>
        <dsp:cNvSpPr/>
      </dsp:nvSpPr>
      <dsp:spPr>
        <a:xfrm rot="8100000">
          <a:off x="70668" y="494616"/>
          <a:ext cx="315660" cy="315660"/>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D232C72-A89C-469A-82AF-A0DDE68B50FE}">
      <dsp:nvSpPr>
        <dsp:cNvPr id="0" name=""/>
        <dsp:cNvSpPr/>
      </dsp:nvSpPr>
      <dsp:spPr>
        <a:xfrm>
          <a:off x="105735" y="529683"/>
          <a:ext cx="245526" cy="2455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16BB9AE-A478-4ECD-9F3B-EA6DF2EACF2F}">
      <dsp:nvSpPr>
        <dsp:cNvPr id="0" name=""/>
        <dsp:cNvSpPr/>
      </dsp:nvSpPr>
      <dsp:spPr>
        <a:xfrm>
          <a:off x="451703" y="875652"/>
          <a:ext cx="3527415" cy="127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Final enrolments for ESRASMUS + are from 31 December 2023.</a:t>
          </a:r>
        </a:p>
      </dsp:txBody>
      <dsp:txXfrm>
        <a:off x="451703" y="875652"/>
        <a:ext cx="3527415" cy="1270554"/>
      </dsp:txXfrm>
    </dsp:sp>
    <dsp:sp modelId="{B2805A88-F878-4FEB-A951-0C5609BCA0DE}">
      <dsp:nvSpPr>
        <dsp:cNvPr id="0" name=""/>
        <dsp:cNvSpPr/>
      </dsp:nvSpPr>
      <dsp:spPr>
        <a:xfrm>
          <a:off x="451703" y="429241"/>
          <a:ext cx="3527415" cy="446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31 Dec. 2023</a:t>
          </a:r>
        </a:p>
      </dsp:txBody>
      <dsp:txXfrm>
        <a:off x="451703" y="429241"/>
        <a:ext cx="3527415" cy="446410"/>
      </dsp:txXfrm>
    </dsp:sp>
    <dsp:sp modelId="{280A21B2-C873-4468-921C-70D80872D0DF}">
      <dsp:nvSpPr>
        <dsp:cNvPr id="0" name=""/>
        <dsp:cNvSpPr/>
      </dsp:nvSpPr>
      <dsp:spPr>
        <a:xfrm>
          <a:off x="228498" y="875652"/>
          <a:ext cx="0" cy="1270554"/>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B9D3291-B978-412D-9558-A243F93B6D04}">
      <dsp:nvSpPr>
        <dsp:cNvPr id="0" name=""/>
        <dsp:cNvSpPr/>
      </dsp:nvSpPr>
      <dsp:spPr>
        <a:xfrm>
          <a:off x="187269" y="2106029"/>
          <a:ext cx="80353" cy="80353"/>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011B8A8-7EB6-4DDC-BF72-190F164E2925}">
      <dsp:nvSpPr>
        <dsp:cNvPr id="0" name=""/>
        <dsp:cNvSpPr/>
      </dsp:nvSpPr>
      <dsp:spPr>
        <a:xfrm rot="18900000">
          <a:off x="2185561" y="3482136"/>
          <a:ext cx="315660" cy="315660"/>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64A87C2-9C38-42AB-9093-C7082992B795}">
      <dsp:nvSpPr>
        <dsp:cNvPr id="0" name=""/>
        <dsp:cNvSpPr/>
      </dsp:nvSpPr>
      <dsp:spPr>
        <a:xfrm>
          <a:off x="2220628" y="3517203"/>
          <a:ext cx="245526" cy="2455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93F61AA-A2BA-46E4-9A9A-440DEA094C69}">
      <dsp:nvSpPr>
        <dsp:cNvPr id="0" name=""/>
        <dsp:cNvSpPr/>
      </dsp:nvSpPr>
      <dsp:spPr>
        <a:xfrm>
          <a:off x="2566597" y="2146206"/>
          <a:ext cx="3527415" cy="127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Valid entry 03 ‘ERASMUS +’ will remain in 2024/25 with validation to highlight where this is being returned for new students. </a:t>
          </a:r>
        </a:p>
      </dsp:txBody>
      <dsp:txXfrm>
        <a:off x="2566597" y="2146206"/>
        <a:ext cx="3527415" cy="1270554"/>
      </dsp:txXfrm>
    </dsp:sp>
    <dsp:sp modelId="{C41B0AB8-3558-49A2-B551-06D860340E3A}">
      <dsp:nvSpPr>
        <dsp:cNvPr id="0" name=""/>
        <dsp:cNvSpPr/>
      </dsp:nvSpPr>
      <dsp:spPr>
        <a:xfrm>
          <a:off x="2566597" y="3416760"/>
          <a:ext cx="3527415" cy="446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2024–2025</a:t>
          </a:r>
        </a:p>
      </dsp:txBody>
      <dsp:txXfrm>
        <a:off x="2566597" y="3416760"/>
        <a:ext cx="3527415" cy="446410"/>
      </dsp:txXfrm>
    </dsp:sp>
    <dsp:sp modelId="{21D87985-C496-47C4-9CC8-04BF1584DFB7}">
      <dsp:nvSpPr>
        <dsp:cNvPr id="0" name=""/>
        <dsp:cNvSpPr/>
      </dsp:nvSpPr>
      <dsp:spPr>
        <a:xfrm>
          <a:off x="2343391" y="2146206"/>
          <a:ext cx="0" cy="1270554"/>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016EE8E-07A0-4396-9A9B-506A7377FE37}">
      <dsp:nvSpPr>
        <dsp:cNvPr id="0" name=""/>
        <dsp:cNvSpPr/>
      </dsp:nvSpPr>
      <dsp:spPr>
        <a:xfrm>
          <a:off x="2302163" y="2106029"/>
          <a:ext cx="80353" cy="80353"/>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AC117A7-BD65-4791-BAD8-46C7FC61D076}">
      <dsp:nvSpPr>
        <dsp:cNvPr id="0" name=""/>
        <dsp:cNvSpPr/>
      </dsp:nvSpPr>
      <dsp:spPr>
        <a:xfrm rot="8100000">
          <a:off x="4300455" y="494616"/>
          <a:ext cx="315660" cy="315660"/>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56B916F-3751-4901-AA86-A31F0CAC83E0}">
      <dsp:nvSpPr>
        <dsp:cNvPr id="0" name=""/>
        <dsp:cNvSpPr/>
      </dsp:nvSpPr>
      <dsp:spPr>
        <a:xfrm>
          <a:off x="4335522" y="529683"/>
          <a:ext cx="245526" cy="24552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7331FBE-92EA-49A2-8663-27931450339A}">
      <dsp:nvSpPr>
        <dsp:cNvPr id="0" name=""/>
        <dsp:cNvSpPr/>
      </dsp:nvSpPr>
      <dsp:spPr>
        <a:xfrm>
          <a:off x="4681490" y="875652"/>
          <a:ext cx="3527415" cy="127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The valid entry is planned to be removed from 2025/26.</a:t>
          </a:r>
        </a:p>
      </dsp:txBody>
      <dsp:txXfrm>
        <a:off x="4681490" y="875652"/>
        <a:ext cx="3527415" cy="1270554"/>
      </dsp:txXfrm>
    </dsp:sp>
    <dsp:sp modelId="{52D3DFE7-BC0F-4187-A898-999A7B4EB59B}">
      <dsp:nvSpPr>
        <dsp:cNvPr id="0" name=""/>
        <dsp:cNvSpPr/>
      </dsp:nvSpPr>
      <dsp:spPr>
        <a:xfrm>
          <a:off x="4681490" y="429241"/>
          <a:ext cx="3527415" cy="446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2025–2026</a:t>
          </a:r>
        </a:p>
      </dsp:txBody>
      <dsp:txXfrm>
        <a:off x="4681490" y="429241"/>
        <a:ext cx="3527415" cy="446410"/>
      </dsp:txXfrm>
    </dsp:sp>
    <dsp:sp modelId="{3272BAC6-F079-48B3-8742-08646990FEA8}">
      <dsp:nvSpPr>
        <dsp:cNvPr id="0" name=""/>
        <dsp:cNvSpPr/>
      </dsp:nvSpPr>
      <dsp:spPr>
        <a:xfrm>
          <a:off x="4458285" y="875652"/>
          <a:ext cx="0" cy="1270554"/>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E9409A3-AF08-46A6-8303-22ADC5B787F1}">
      <dsp:nvSpPr>
        <dsp:cNvPr id="0" name=""/>
        <dsp:cNvSpPr/>
      </dsp:nvSpPr>
      <dsp:spPr>
        <a:xfrm>
          <a:off x="4417057" y="2106029"/>
          <a:ext cx="80353" cy="80353"/>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47926-A8CD-48BC-813D-3A572467542A}">
      <dsp:nvSpPr>
        <dsp:cNvPr id="0" name=""/>
        <dsp:cNvSpPr/>
      </dsp:nvSpPr>
      <dsp:spPr>
        <a:xfrm>
          <a:off x="0" y="57517"/>
          <a:ext cx="8972157" cy="468000"/>
        </a:xfrm>
        <a:prstGeom prst="roundRect">
          <a:avLst/>
        </a:prstGeom>
        <a:solidFill>
          <a:schemeClr val="accent3">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tx1"/>
              </a:solidFill>
            </a:rPr>
            <a:t>Non-standard provision</a:t>
          </a:r>
          <a:endParaRPr lang="en-US" sz="2000" kern="1200">
            <a:solidFill>
              <a:schemeClr val="tx1"/>
            </a:solidFill>
          </a:endParaRPr>
        </a:p>
      </dsp:txBody>
      <dsp:txXfrm>
        <a:off x="22846" y="80363"/>
        <a:ext cx="8926465" cy="422308"/>
      </dsp:txXfrm>
    </dsp:sp>
    <dsp:sp modelId="{CBCDDDB9-15BA-4E96-8968-2B57FEEBE281}">
      <dsp:nvSpPr>
        <dsp:cNvPr id="0" name=""/>
        <dsp:cNvSpPr/>
      </dsp:nvSpPr>
      <dsp:spPr>
        <a:xfrm>
          <a:off x="0" y="575591"/>
          <a:ext cx="8972157" cy="468000"/>
        </a:xfrm>
        <a:prstGeom prst="roundRect">
          <a:avLst/>
        </a:prstGeom>
        <a:solidFill>
          <a:schemeClr val="accent3">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tx1"/>
              </a:solidFill>
            </a:rPr>
            <a:t>Aligning dates across the model and across years</a:t>
          </a:r>
          <a:endParaRPr lang="en-US" sz="2000" kern="1200">
            <a:solidFill>
              <a:schemeClr val="tx1"/>
            </a:solidFill>
          </a:endParaRPr>
        </a:p>
      </dsp:txBody>
      <dsp:txXfrm>
        <a:off x="22846" y="598437"/>
        <a:ext cx="8926465" cy="422308"/>
      </dsp:txXfrm>
    </dsp:sp>
    <dsp:sp modelId="{8FFD3A9A-C3D9-4228-8065-147051EBA48B}">
      <dsp:nvSpPr>
        <dsp:cNvPr id="0" name=""/>
        <dsp:cNvSpPr/>
      </dsp:nvSpPr>
      <dsp:spPr>
        <a:xfrm>
          <a:off x="0" y="1101191"/>
          <a:ext cx="8972157" cy="468000"/>
        </a:xfrm>
        <a:prstGeom prst="roundRect">
          <a:avLst/>
        </a:prstGeom>
        <a:solidFill>
          <a:schemeClr val="accent3">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tx1"/>
              </a:solidFill>
            </a:rPr>
            <a:t>Dormancy and students moving between cohorts</a:t>
          </a:r>
          <a:endParaRPr lang="en-US" sz="2000" kern="1200">
            <a:solidFill>
              <a:schemeClr val="tx1"/>
            </a:solidFill>
          </a:endParaRPr>
        </a:p>
      </dsp:txBody>
      <dsp:txXfrm>
        <a:off x="22846" y="1124037"/>
        <a:ext cx="8926465" cy="422308"/>
      </dsp:txXfrm>
    </dsp:sp>
    <dsp:sp modelId="{9CE08997-200E-4F32-A013-2981DBA95520}">
      <dsp:nvSpPr>
        <dsp:cNvPr id="0" name=""/>
        <dsp:cNvSpPr/>
      </dsp:nvSpPr>
      <dsp:spPr>
        <a:xfrm>
          <a:off x="0" y="1626791"/>
          <a:ext cx="8972157" cy="468000"/>
        </a:xfrm>
        <a:prstGeom prst="roundRect">
          <a:avLst/>
        </a:prstGeom>
        <a:solidFill>
          <a:schemeClr val="accent3">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Number of SessionYears required to cover scenarios</a:t>
          </a:r>
          <a:endParaRPr lang="en-US" sz="2000" kern="1200"/>
        </a:p>
      </dsp:txBody>
      <dsp:txXfrm>
        <a:off x="22846" y="1649637"/>
        <a:ext cx="8926465" cy="422308"/>
      </dsp:txXfrm>
    </dsp:sp>
    <dsp:sp modelId="{CF0679AA-D9CA-4CE0-B264-82FCAB720360}">
      <dsp:nvSpPr>
        <dsp:cNvPr id="0" name=""/>
        <dsp:cNvSpPr/>
      </dsp:nvSpPr>
      <dsp:spPr>
        <a:xfrm>
          <a:off x="0" y="2152391"/>
          <a:ext cx="8972157" cy="468000"/>
        </a:xfrm>
        <a:prstGeom prst="roundRect">
          <a:avLst/>
        </a:prstGeom>
        <a:solidFill>
          <a:schemeClr val="accent3">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Software supplier issues</a:t>
          </a:r>
          <a:endParaRPr lang="en-US" sz="2000" kern="1200" dirty="0"/>
        </a:p>
      </dsp:txBody>
      <dsp:txXfrm>
        <a:off x="22846" y="2175237"/>
        <a:ext cx="8926465" cy="422308"/>
      </dsp:txXfrm>
    </dsp:sp>
    <dsp:sp modelId="{1D396866-1888-4F27-9D20-D1FA98E7CFD1}">
      <dsp:nvSpPr>
        <dsp:cNvPr id="0" name=""/>
        <dsp:cNvSpPr/>
      </dsp:nvSpPr>
      <dsp:spPr>
        <a:xfrm>
          <a:off x="0" y="2677991"/>
          <a:ext cx="8972157" cy="468000"/>
        </a:xfrm>
        <a:prstGeom prst="roundRect">
          <a:avLst/>
        </a:prstGeom>
        <a:solidFill>
          <a:schemeClr val="accent3">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Guidance and quality rule alignment</a:t>
          </a:r>
        </a:p>
      </dsp:txBody>
      <dsp:txXfrm>
        <a:off x="22846" y="2700837"/>
        <a:ext cx="8926465" cy="422308"/>
      </dsp:txXfrm>
    </dsp:sp>
    <dsp:sp modelId="{6C51AC4E-96A9-4F6F-A574-E48570E70B98}">
      <dsp:nvSpPr>
        <dsp:cNvPr id="0" name=""/>
        <dsp:cNvSpPr/>
      </dsp:nvSpPr>
      <dsp:spPr>
        <a:xfrm>
          <a:off x="0" y="3203591"/>
          <a:ext cx="8972157" cy="468000"/>
        </a:xfrm>
        <a:prstGeom prst="roundRect">
          <a:avLst/>
        </a:prstGeom>
        <a:solidFill>
          <a:schemeClr val="accent3">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Lack of understanding of the value</a:t>
          </a:r>
        </a:p>
      </dsp:txBody>
      <dsp:txXfrm>
        <a:off x="22846" y="3226437"/>
        <a:ext cx="8926465" cy="4223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47926-A8CD-48BC-813D-3A572467542A}">
      <dsp:nvSpPr>
        <dsp:cNvPr id="0" name=""/>
        <dsp:cNvSpPr/>
      </dsp:nvSpPr>
      <dsp:spPr>
        <a:xfrm>
          <a:off x="0" y="350323"/>
          <a:ext cx="8972157" cy="965250"/>
        </a:xfrm>
        <a:prstGeom prst="roundRect">
          <a:avLst/>
        </a:prstGeom>
        <a:solidFill>
          <a:schemeClr val="accent3">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solidFill>
                <a:schemeClr val="tx1"/>
              </a:solidFill>
            </a:rPr>
            <a:t>Enforces 12 month periods which are required for definitions of certain concepts e.g. mode, FTE</a:t>
          </a:r>
          <a:endParaRPr lang="en-US" sz="2500" kern="1200" dirty="0">
            <a:solidFill>
              <a:schemeClr val="tx1"/>
            </a:solidFill>
          </a:endParaRPr>
        </a:p>
      </dsp:txBody>
      <dsp:txXfrm>
        <a:off x="47120" y="397443"/>
        <a:ext cx="8877917" cy="871010"/>
      </dsp:txXfrm>
    </dsp:sp>
    <dsp:sp modelId="{CBCDDDB9-15BA-4E96-8968-2B57FEEBE281}">
      <dsp:nvSpPr>
        <dsp:cNvPr id="0" name=""/>
        <dsp:cNvSpPr/>
      </dsp:nvSpPr>
      <dsp:spPr>
        <a:xfrm>
          <a:off x="0" y="1378166"/>
          <a:ext cx="8972157" cy="965250"/>
        </a:xfrm>
        <a:prstGeom prst="roundRect">
          <a:avLst/>
        </a:prstGeom>
        <a:solidFill>
          <a:schemeClr val="accent3">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solidFill>
                <a:schemeClr val="tx1"/>
              </a:solidFill>
            </a:rPr>
            <a:t>Aim for consistency across the sector, rather than allowing SYs/SCSs of any length.</a:t>
          </a:r>
          <a:endParaRPr lang="en-US" sz="2500" kern="1200" dirty="0">
            <a:solidFill>
              <a:schemeClr val="tx1"/>
            </a:solidFill>
          </a:endParaRPr>
        </a:p>
      </dsp:txBody>
      <dsp:txXfrm>
        <a:off x="47120" y="1425286"/>
        <a:ext cx="8877917" cy="871010"/>
      </dsp:txXfrm>
    </dsp:sp>
    <dsp:sp modelId="{8FFD3A9A-C3D9-4228-8065-147051EBA48B}">
      <dsp:nvSpPr>
        <dsp:cNvPr id="0" name=""/>
        <dsp:cNvSpPr/>
      </dsp:nvSpPr>
      <dsp:spPr>
        <a:xfrm>
          <a:off x="0" y="2415416"/>
          <a:ext cx="8972157" cy="965250"/>
        </a:xfrm>
        <a:prstGeom prst="roundRect">
          <a:avLst/>
        </a:prstGeom>
        <a:solidFill>
          <a:schemeClr val="accent3">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solidFill>
                <a:schemeClr val="tx1"/>
              </a:solidFill>
            </a:rPr>
            <a:t>Allows identification of students studying outside the normal patterns e.g. late starters or students moving cohorts</a:t>
          </a:r>
          <a:endParaRPr lang="en-US" sz="2500" kern="1200" dirty="0">
            <a:solidFill>
              <a:schemeClr val="tx1"/>
            </a:solidFill>
          </a:endParaRPr>
        </a:p>
      </dsp:txBody>
      <dsp:txXfrm>
        <a:off x="47120" y="2462536"/>
        <a:ext cx="8877917" cy="8710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47926-A8CD-48BC-813D-3A572467542A}">
      <dsp:nvSpPr>
        <dsp:cNvPr id="0" name=""/>
        <dsp:cNvSpPr/>
      </dsp:nvSpPr>
      <dsp:spPr>
        <a:xfrm>
          <a:off x="0" y="263698"/>
          <a:ext cx="8972157" cy="585000"/>
        </a:xfrm>
        <a:prstGeom prst="roundRect">
          <a:avLst/>
        </a:prstGeom>
        <a:solidFill>
          <a:schemeClr val="accent3">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Reviewing responses with Statutory Customers</a:t>
          </a:r>
        </a:p>
      </dsp:txBody>
      <dsp:txXfrm>
        <a:off x="28557" y="292255"/>
        <a:ext cx="8915043" cy="527886"/>
      </dsp:txXfrm>
    </dsp:sp>
    <dsp:sp modelId="{CBCDDDB9-15BA-4E96-8968-2B57FEEBE281}">
      <dsp:nvSpPr>
        <dsp:cNvPr id="0" name=""/>
        <dsp:cNvSpPr/>
      </dsp:nvSpPr>
      <dsp:spPr>
        <a:xfrm>
          <a:off x="0" y="911291"/>
          <a:ext cx="8972157" cy="585000"/>
        </a:xfrm>
        <a:prstGeom prst="roundRect">
          <a:avLst/>
        </a:prstGeom>
        <a:solidFill>
          <a:schemeClr val="accent3">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solidFill>
                <a:schemeClr val="tx1"/>
              </a:solidFill>
            </a:rPr>
            <a:t>Guidance updates for 23056 incorporating examples shared</a:t>
          </a:r>
          <a:endParaRPr lang="en-US" sz="2500" kern="1200" dirty="0">
            <a:solidFill>
              <a:schemeClr val="tx1"/>
            </a:solidFill>
          </a:endParaRPr>
        </a:p>
      </dsp:txBody>
      <dsp:txXfrm>
        <a:off x="28557" y="939848"/>
        <a:ext cx="8915043" cy="527886"/>
      </dsp:txXfrm>
    </dsp:sp>
    <dsp:sp modelId="{8FFD3A9A-C3D9-4228-8065-147051EBA48B}">
      <dsp:nvSpPr>
        <dsp:cNvPr id="0" name=""/>
        <dsp:cNvSpPr/>
      </dsp:nvSpPr>
      <dsp:spPr>
        <a:xfrm>
          <a:off x="0" y="1568291"/>
          <a:ext cx="8972157" cy="585000"/>
        </a:xfrm>
        <a:prstGeom prst="roundRect">
          <a:avLst/>
        </a:prstGeom>
        <a:solidFill>
          <a:schemeClr val="accent3">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Review of quality rules from 22056</a:t>
          </a:r>
        </a:p>
      </dsp:txBody>
      <dsp:txXfrm>
        <a:off x="28557" y="1596848"/>
        <a:ext cx="8915043" cy="527886"/>
      </dsp:txXfrm>
    </dsp:sp>
    <dsp:sp modelId="{9CE08997-200E-4F32-A013-2981DBA95520}">
      <dsp:nvSpPr>
        <dsp:cNvPr id="0" name=""/>
        <dsp:cNvSpPr/>
      </dsp:nvSpPr>
      <dsp:spPr>
        <a:xfrm>
          <a:off x="0" y="2225291"/>
          <a:ext cx="8972157" cy="585000"/>
        </a:xfrm>
        <a:prstGeom prst="roundRect">
          <a:avLst/>
        </a:prstGeom>
        <a:solidFill>
          <a:schemeClr val="accent3">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Potential consultation on specific proposals</a:t>
          </a:r>
          <a:endParaRPr lang="en-US" sz="2500" kern="1200" dirty="0"/>
        </a:p>
      </dsp:txBody>
      <dsp:txXfrm>
        <a:off x="28557" y="2253848"/>
        <a:ext cx="8915043" cy="527886"/>
      </dsp:txXfrm>
    </dsp:sp>
    <dsp:sp modelId="{CF0679AA-D9CA-4CE0-B264-82FCAB720360}">
      <dsp:nvSpPr>
        <dsp:cNvPr id="0" name=""/>
        <dsp:cNvSpPr/>
      </dsp:nvSpPr>
      <dsp:spPr>
        <a:xfrm>
          <a:off x="0" y="2882291"/>
          <a:ext cx="8972157" cy="585000"/>
        </a:xfrm>
        <a:prstGeom prst="roundRect">
          <a:avLst/>
        </a:prstGeom>
        <a:solidFill>
          <a:schemeClr val="accent3">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Updated Notification of Changes for 2024/25</a:t>
          </a:r>
          <a:endParaRPr lang="en-US" sz="2500" kern="1200" dirty="0"/>
        </a:p>
      </dsp:txBody>
      <dsp:txXfrm>
        <a:off x="28557" y="2910848"/>
        <a:ext cx="8915043" cy="527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3183D-48B5-4175-86A0-9BB2144A4996}">
      <dsp:nvSpPr>
        <dsp:cNvPr id="0" name=""/>
        <dsp:cNvSpPr/>
      </dsp:nvSpPr>
      <dsp:spPr>
        <a:xfrm>
          <a:off x="0" y="183117"/>
          <a:ext cx="7914134" cy="21036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035 Higher Technical Qualifications </a:t>
          </a:r>
        </a:p>
        <a:p>
          <a:pPr marL="0" lvl="0" indent="0" algn="l" defTabSz="1289050">
            <a:lnSpc>
              <a:spcPct val="90000"/>
            </a:lnSpc>
            <a:spcBef>
              <a:spcPct val="0"/>
            </a:spcBef>
            <a:spcAft>
              <a:spcPct val="35000"/>
            </a:spcAft>
            <a:buNone/>
          </a:pPr>
          <a:r>
            <a:rPr lang="en-GB" sz="2900" kern="1200" dirty="0"/>
            <a:t>Added in order to monitor numbers on the scheme and identify underrepresented groups.</a:t>
          </a:r>
          <a:endParaRPr lang="en-US" sz="2900" kern="1200" dirty="0"/>
        </a:p>
      </dsp:txBody>
      <dsp:txXfrm>
        <a:off x="102692" y="285809"/>
        <a:ext cx="7708750" cy="1898276"/>
      </dsp:txXfrm>
    </dsp:sp>
    <dsp:sp modelId="{E243E587-D5A5-48B3-84D0-D880022C2649}">
      <dsp:nvSpPr>
        <dsp:cNvPr id="0" name=""/>
        <dsp:cNvSpPr/>
      </dsp:nvSpPr>
      <dsp:spPr>
        <a:xfrm>
          <a:off x="0" y="2328534"/>
          <a:ext cx="7914134" cy="21036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036 International relocation payment </a:t>
          </a:r>
        </a:p>
        <a:p>
          <a:pPr marL="0" lvl="0" indent="0" algn="l" defTabSz="1289050">
            <a:lnSpc>
              <a:spcPct val="90000"/>
            </a:lnSpc>
            <a:spcBef>
              <a:spcPct val="0"/>
            </a:spcBef>
            <a:spcAft>
              <a:spcPct val="35000"/>
            </a:spcAft>
            <a:buNone/>
          </a:pPr>
          <a:r>
            <a:rPr lang="en-GB" sz="2900" kern="1200" dirty="0"/>
            <a:t>Added in order to monitor the usage of the initiative providing funding to non-UK trainees and teachers of languages and physics.</a:t>
          </a:r>
          <a:endParaRPr lang="en-US" sz="2900" kern="1200" dirty="0"/>
        </a:p>
      </dsp:txBody>
      <dsp:txXfrm>
        <a:off x="102692" y="2431226"/>
        <a:ext cx="7708750" cy="18982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3A4BD-9A5E-41AE-9F83-43881BF3751A}">
      <dsp:nvSpPr>
        <dsp:cNvPr id="0" name=""/>
        <dsp:cNvSpPr/>
      </dsp:nvSpPr>
      <dsp:spPr>
        <a:xfrm rot="5400000">
          <a:off x="4935860" y="-1669929"/>
          <a:ext cx="1675047" cy="543377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a:t>D0005: Studying at level D, with formal or informal credit</a:t>
          </a:r>
          <a:endParaRPr lang="en-US" sz="2500" kern="1200" dirty="0"/>
        </a:p>
        <a:p>
          <a:pPr marL="228600" lvl="1" indent="-228600" algn="l" defTabSz="1111250">
            <a:lnSpc>
              <a:spcPct val="90000"/>
            </a:lnSpc>
            <a:spcBef>
              <a:spcPct val="0"/>
            </a:spcBef>
            <a:spcAft>
              <a:spcPct val="15000"/>
            </a:spcAft>
            <a:buChar char="•"/>
          </a:pPr>
          <a:r>
            <a:rPr lang="en-US" sz="2500" kern="1200" dirty="0"/>
            <a:t>E0005: Studying at level E, with formal or informal credit</a:t>
          </a:r>
        </a:p>
      </dsp:txBody>
      <dsp:txXfrm rot="-5400000">
        <a:off x="3056498" y="291202"/>
        <a:ext cx="5352004" cy="1511509"/>
      </dsp:txXfrm>
    </dsp:sp>
    <dsp:sp modelId="{F9DC78C0-7A4F-49E5-840C-C94528FE6F7B}">
      <dsp:nvSpPr>
        <dsp:cNvPr id="0" name=""/>
        <dsp:cNvSpPr/>
      </dsp:nvSpPr>
      <dsp:spPr>
        <a:xfrm>
          <a:off x="0" y="52"/>
          <a:ext cx="3056497" cy="20938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GB" sz="4300" kern="1200" dirty="0"/>
            <a:t>Removed valid entries</a:t>
          </a:r>
          <a:endParaRPr lang="en-US" sz="4300" kern="1200" dirty="0"/>
        </a:p>
      </dsp:txBody>
      <dsp:txXfrm>
        <a:off x="102211" y="102263"/>
        <a:ext cx="2852075" cy="1889386"/>
      </dsp:txXfrm>
    </dsp:sp>
    <dsp:sp modelId="{1177C574-64BB-4292-818D-6BDE9B1473BE}">
      <dsp:nvSpPr>
        <dsp:cNvPr id="0" name=""/>
        <dsp:cNvSpPr/>
      </dsp:nvSpPr>
      <dsp:spPr>
        <a:xfrm rot="5400000">
          <a:off x="4935860" y="528569"/>
          <a:ext cx="1675047" cy="543377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a:t>L0003: Studying at level D or L, with formal or informal credit.</a:t>
          </a:r>
          <a:endParaRPr lang="en-US" sz="2500" kern="1200" dirty="0"/>
        </a:p>
        <a:p>
          <a:pPr marL="228600" lvl="1" indent="-228600" algn="l" defTabSz="1111250">
            <a:lnSpc>
              <a:spcPct val="90000"/>
            </a:lnSpc>
            <a:spcBef>
              <a:spcPct val="0"/>
            </a:spcBef>
            <a:spcAft>
              <a:spcPct val="15000"/>
            </a:spcAft>
            <a:buChar char="•"/>
          </a:pPr>
          <a:r>
            <a:rPr lang="en-US" sz="2500" kern="1200" dirty="0"/>
            <a:t>M0024: Studying at level E or M, with formal or informal credit.</a:t>
          </a:r>
        </a:p>
      </dsp:txBody>
      <dsp:txXfrm rot="-5400000">
        <a:off x="3056498" y="2489701"/>
        <a:ext cx="5352004" cy="1511509"/>
      </dsp:txXfrm>
    </dsp:sp>
    <dsp:sp modelId="{F419FCCE-2986-4CE6-AE13-8B06C6FF8955}">
      <dsp:nvSpPr>
        <dsp:cNvPr id="0" name=""/>
        <dsp:cNvSpPr/>
      </dsp:nvSpPr>
      <dsp:spPr>
        <a:xfrm>
          <a:off x="0" y="2198551"/>
          <a:ext cx="3056497" cy="20938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GB" sz="4300" kern="1200" dirty="0"/>
            <a:t>Updated valid entries</a:t>
          </a:r>
          <a:endParaRPr lang="en-US" sz="4300" kern="1200" dirty="0"/>
        </a:p>
      </dsp:txBody>
      <dsp:txXfrm>
        <a:off x="102211" y="2300762"/>
        <a:ext cx="2852075" cy="18893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E9A02-C09A-4D3A-B8C2-22E990B98A37}">
      <dsp:nvSpPr>
        <dsp:cNvPr id="0" name=""/>
        <dsp:cNvSpPr/>
      </dsp:nvSpPr>
      <dsp:spPr>
        <a:xfrm>
          <a:off x="0" y="0"/>
          <a:ext cx="6792216" cy="94433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New field added to Engagement to replace StudyLocation.PRINONUK</a:t>
          </a:r>
          <a:endParaRPr lang="en-US" sz="1600" kern="1200"/>
        </a:p>
      </dsp:txBody>
      <dsp:txXfrm>
        <a:off x="27658" y="27658"/>
        <a:ext cx="5693415" cy="889014"/>
      </dsp:txXfrm>
    </dsp:sp>
    <dsp:sp modelId="{233B8B1C-AF5C-4C7E-8F3B-91FCFBCF06B5}">
      <dsp:nvSpPr>
        <dsp:cNvPr id="0" name=""/>
        <dsp:cNvSpPr/>
      </dsp:nvSpPr>
      <dsp:spPr>
        <a:xfrm>
          <a:off x="568848" y="1116027"/>
          <a:ext cx="6792216" cy="94433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Guidance states this records where the student is mainly outside the UK for their full Engagement so logically sits at the Engagement rather than StudentCourseSession level.</a:t>
          </a:r>
          <a:endParaRPr lang="en-US" sz="1600" kern="1200"/>
        </a:p>
      </dsp:txBody>
      <dsp:txXfrm>
        <a:off x="596506" y="1143685"/>
        <a:ext cx="5554237" cy="889014"/>
      </dsp:txXfrm>
    </dsp:sp>
    <dsp:sp modelId="{5A555982-AB28-4034-A0AF-FF6A87593295}">
      <dsp:nvSpPr>
        <dsp:cNvPr id="0" name=""/>
        <dsp:cNvSpPr/>
      </dsp:nvSpPr>
      <dsp:spPr>
        <a:xfrm>
          <a:off x="1129206" y="2232054"/>
          <a:ext cx="6792216" cy="94433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Update to Z_PRINONUK derived field to take change into account. This feeds into populations e.g. Graduate Outcomes and Standard Registration.</a:t>
          </a:r>
          <a:endParaRPr lang="en-US" sz="1600" kern="1200" dirty="0"/>
        </a:p>
      </dsp:txBody>
      <dsp:txXfrm>
        <a:off x="1156864" y="2259712"/>
        <a:ext cx="5562727" cy="889014"/>
      </dsp:txXfrm>
    </dsp:sp>
    <dsp:sp modelId="{24D89AAC-B762-4859-A208-30A4773B16C7}">
      <dsp:nvSpPr>
        <dsp:cNvPr id="0" name=""/>
        <dsp:cNvSpPr/>
      </dsp:nvSpPr>
      <dsp:spPr>
        <a:xfrm>
          <a:off x="1698054" y="3348082"/>
          <a:ext cx="6792216" cy="94433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A number of quality rules are being updated to reflect the change.</a:t>
          </a:r>
          <a:endParaRPr lang="en-US" sz="1600" kern="1200"/>
        </a:p>
      </dsp:txBody>
      <dsp:txXfrm>
        <a:off x="1725712" y="3375740"/>
        <a:ext cx="5554237" cy="889014"/>
      </dsp:txXfrm>
    </dsp:sp>
    <dsp:sp modelId="{DC7EAC18-D281-4E43-9F4A-CD7AC4916C14}">
      <dsp:nvSpPr>
        <dsp:cNvPr id="0" name=""/>
        <dsp:cNvSpPr/>
      </dsp:nvSpPr>
      <dsp:spPr>
        <a:xfrm>
          <a:off x="6178401" y="723271"/>
          <a:ext cx="613815" cy="613815"/>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316509" y="723271"/>
        <a:ext cx="337599" cy="461896"/>
      </dsp:txXfrm>
    </dsp:sp>
    <dsp:sp modelId="{AD400D0A-4E12-462B-AE52-2A33272A2CCD}">
      <dsp:nvSpPr>
        <dsp:cNvPr id="0" name=""/>
        <dsp:cNvSpPr/>
      </dsp:nvSpPr>
      <dsp:spPr>
        <a:xfrm>
          <a:off x="6747249" y="1839298"/>
          <a:ext cx="613815" cy="613815"/>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885357" y="1839298"/>
        <a:ext cx="337599" cy="461896"/>
      </dsp:txXfrm>
    </dsp:sp>
    <dsp:sp modelId="{8EE35C69-3BE1-471B-A954-45E1F2E9F164}">
      <dsp:nvSpPr>
        <dsp:cNvPr id="0" name=""/>
        <dsp:cNvSpPr/>
      </dsp:nvSpPr>
      <dsp:spPr>
        <a:xfrm>
          <a:off x="7307607" y="2955326"/>
          <a:ext cx="613815" cy="613815"/>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445715" y="2955326"/>
        <a:ext cx="337599" cy="4618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47926-A8CD-48BC-813D-3A572467542A}">
      <dsp:nvSpPr>
        <dsp:cNvPr id="0" name=""/>
        <dsp:cNvSpPr/>
      </dsp:nvSpPr>
      <dsp:spPr>
        <a:xfrm>
          <a:off x="0" y="48230"/>
          <a:ext cx="8972157" cy="1158299"/>
        </a:xfrm>
        <a:prstGeom prst="roundRect">
          <a:avLst/>
        </a:prstGeom>
        <a:solidFill>
          <a:schemeClr val="accent3">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solidFill>
                <a:schemeClr val="tx1"/>
              </a:solidFill>
            </a:rPr>
            <a:t>Coverage of this field expanded to include Welsh providers</a:t>
          </a:r>
          <a:endParaRPr lang="en-US" sz="3000" kern="1200" dirty="0">
            <a:solidFill>
              <a:schemeClr val="tx1"/>
            </a:solidFill>
          </a:endParaRPr>
        </a:p>
      </dsp:txBody>
      <dsp:txXfrm>
        <a:off x="56543" y="104773"/>
        <a:ext cx="8859071" cy="1045213"/>
      </dsp:txXfrm>
    </dsp:sp>
    <dsp:sp modelId="{4A0AF05D-B948-44A0-A4EC-D5281F74E6C7}">
      <dsp:nvSpPr>
        <dsp:cNvPr id="0" name=""/>
        <dsp:cNvSpPr/>
      </dsp:nvSpPr>
      <dsp:spPr>
        <a:xfrm>
          <a:off x="0" y="1281640"/>
          <a:ext cx="8972157" cy="1158299"/>
        </a:xfrm>
        <a:prstGeom prst="roundRect">
          <a:avLst/>
        </a:prstGeom>
        <a:solidFill>
          <a:schemeClr val="accent3">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solidFill>
                <a:schemeClr val="tx1"/>
              </a:solidFill>
            </a:rPr>
            <a:t>Required for new UK undergraduate students</a:t>
          </a:r>
          <a:endParaRPr lang="en-US" sz="3000" kern="1200" dirty="0">
            <a:solidFill>
              <a:schemeClr val="tx1"/>
            </a:solidFill>
          </a:endParaRPr>
        </a:p>
      </dsp:txBody>
      <dsp:txXfrm>
        <a:off x="56543" y="1338183"/>
        <a:ext cx="8859071" cy="1045213"/>
      </dsp:txXfrm>
    </dsp:sp>
    <dsp:sp modelId="{F97F0781-C8BD-4F2F-AE04-45003EA5418D}">
      <dsp:nvSpPr>
        <dsp:cNvPr id="0" name=""/>
        <dsp:cNvSpPr/>
      </dsp:nvSpPr>
      <dsp:spPr>
        <a:xfrm>
          <a:off x="0" y="2526341"/>
          <a:ext cx="8972157" cy="1158299"/>
        </a:xfrm>
        <a:prstGeom prst="roundRect">
          <a:avLst/>
        </a:prstGeom>
        <a:solidFill>
          <a:schemeClr val="accent3">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solidFill>
                <a:schemeClr val="tx1"/>
              </a:solidFill>
            </a:rPr>
            <a:t>In order to monitor the number of estranged students in HE</a:t>
          </a:r>
          <a:endParaRPr lang="en-US" sz="3000" kern="1200" dirty="0">
            <a:solidFill>
              <a:schemeClr val="tx1"/>
            </a:solidFill>
          </a:endParaRPr>
        </a:p>
      </dsp:txBody>
      <dsp:txXfrm>
        <a:off x="56543" y="2582884"/>
        <a:ext cx="8859071" cy="10452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3A4BD-9A5E-41AE-9F83-43881BF3751A}">
      <dsp:nvSpPr>
        <dsp:cNvPr id="0" name=""/>
        <dsp:cNvSpPr/>
      </dsp:nvSpPr>
      <dsp:spPr>
        <a:xfrm rot="5400000">
          <a:off x="4935860" y="-1669929"/>
          <a:ext cx="1675047" cy="543377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a:t>New valid entry- 9995 No fees</a:t>
          </a:r>
          <a:endParaRPr lang="en-US" sz="2000" kern="1200"/>
        </a:p>
      </dsp:txBody>
      <dsp:txXfrm rot="-5400000">
        <a:off x="3056498" y="291202"/>
        <a:ext cx="5352004" cy="1511509"/>
      </dsp:txXfrm>
    </dsp:sp>
    <dsp:sp modelId="{F9DC78C0-7A4F-49E5-840C-C94528FE6F7B}">
      <dsp:nvSpPr>
        <dsp:cNvPr id="0" name=""/>
        <dsp:cNvSpPr/>
      </dsp:nvSpPr>
      <dsp:spPr>
        <a:xfrm>
          <a:off x="0" y="52"/>
          <a:ext cx="3056497" cy="20938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t>StudentCourseSession</a:t>
          </a:r>
          <a:r>
            <a:rPr lang="en-GB" sz="2000" kern="1200" dirty="0"/>
            <a:t> .INVOICEHESAID</a:t>
          </a:r>
          <a:endParaRPr lang="en-US" sz="2000" kern="1200" dirty="0"/>
        </a:p>
      </dsp:txBody>
      <dsp:txXfrm>
        <a:off x="102211" y="102263"/>
        <a:ext cx="2852075" cy="1889386"/>
      </dsp:txXfrm>
    </dsp:sp>
    <dsp:sp modelId="{1177C574-64BB-4292-818D-6BDE9B1473BE}">
      <dsp:nvSpPr>
        <dsp:cNvPr id="0" name=""/>
        <dsp:cNvSpPr/>
      </dsp:nvSpPr>
      <dsp:spPr>
        <a:xfrm rot="5400000">
          <a:off x="4935860" y="528569"/>
          <a:ext cx="1675047" cy="543377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a:t>Engagement.RCSTDNT</a:t>
          </a:r>
          <a:endParaRPr lang="en-US" sz="2000" kern="1200"/>
        </a:p>
        <a:p>
          <a:pPr marL="228600" lvl="1" indent="-228600" algn="l" defTabSz="889000">
            <a:lnSpc>
              <a:spcPct val="90000"/>
            </a:lnSpc>
            <a:spcBef>
              <a:spcPct val="0"/>
            </a:spcBef>
            <a:spcAft>
              <a:spcPct val="15000"/>
            </a:spcAft>
            <a:buChar char="•"/>
          </a:pPr>
          <a:r>
            <a:rPr lang="en-GB" sz="2000" kern="1200"/>
            <a:t>CourseRole.COURSEROLEHESAID</a:t>
          </a:r>
          <a:endParaRPr lang="en-US" sz="2000" kern="1200"/>
        </a:p>
        <a:p>
          <a:pPr marL="228600" lvl="1" indent="-228600" algn="l" defTabSz="889000">
            <a:lnSpc>
              <a:spcPct val="90000"/>
            </a:lnSpc>
            <a:spcBef>
              <a:spcPct val="0"/>
            </a:spcBef>
            <a:spcAft>
              <a:spcPct val="15000"/>
            </a:spcAft>
            <a:buChar char="•"/>
          </a:pPr>
          <a:r>
            <a:rPr lang="en-GB" sz="2000" kern="1200"/>
            <a:t>StudentCourseSession.INVOICEHESAID</a:t>
          </a:r>
          <a:endParaRPr lang="en-US" sz="2000" kern="1200"/>
        </a:p>
      </dsp:txBody>
      <dsp:txXfrm rot="-5400000">
        <a:off x="3056498" y="2489701"/>
        <a:ext cx="5352004" cy="1511509"/>
      </dsp:txXfrm>
    </dsp:sp>
    <dsp:sp modelId="{F419FCCE-2986-4CE6-AE13-8B06C6FF8955}">
      <dsp:nvSpPr>
        <dsp:cNvPr id="0" name=""/>
        <dsp:cNvSpPr/>
      </dsp:nvSpPr>
      <dsp:spPr>
        <a:xfrm>
          <a:off x="0" y="2198551"/>
          <a:ext cx="3056497" cy="20938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5045 ‘Cross-council UKRI funding’</a:t>
          </a:r>
          <a:endParaRPr lang="en-US" sz="2000" kern="1200" dirty="0"/>
        </a:p>
      </dsp:txBody>
      <dsp:txXfrm>
        <a:off x="102211" y="2300762"/>
        <a:ext cx="2852075" cy="18893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3A4BD-9A5E-41AE-9F83-43881BF3751A}">
      <dsp:nvSpPr>
        <dsp:cNvPr id="0" name=""/>
        <dsp:cNvSpPr/>
      </dsp:nvSpPr>
      <dsp:spPr>
        <a:xfrm rot="5400000">
          <a:off x="4935860" y="-1669929"/>
          <a:ext cx="1675047" cy="543377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Guidance around Channel Islands and Isle of Man students updated for clarity.</a:t>
          </a:r>
          <a:endParaRPr lang="en-US" sz="2100" kern="1200" dirty="0"/>
        </a:p>
      </dsp:txBody>
      <dsp:txXfrm rot="-5400000">
        <a:off x="3056498" y="291202"/>
        <a:ext cx="5352004" cy="1511509"/>
      </dsp:txXfrm>
    </dsp:sp>
    <dsp:sp modelId="{F9DC78C0-7A4F-49E5-840C-C94528FE6F7B}">
      <dsp:nvSpPr>
        <dsp:cNvPr id="0" name=""/>
        <dsp:cNvSpPr/>
      </dsp:nvSpPr>
      <dsp:spPr>
        <a:xfrm>
          <a:off x="0" y="52"/>
          <a:ext cx="3056497" cy="20938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GB" sz="3300" kern="1200" dirty="0"/>
            <a:t>Engagement. FEEELIG</a:t>
          </a:r>
          <a:endParaRPr lang="en-US" sz="3300" kern="1200" dirty="0"/>
        </a:p>
      </dsp:txBody>
      <dsp:txXfrm>
        <a:off x="102211" y="102263"/>
        <a:ext cx="2852075" cy="1889386"/>
      </dsp:txXfrm>
    </dsp:sp>
    <dsp:sp modelId="{1177C574-64BB-4292-818D-6BDE9B1473BE}">
      <dsp:nvSpPr>
        <dsp:cNvPr id="0" name=""/>
        <dsp:cNvSpPr/>
      </dsp:nvSpPr>
      <dsp:spPr>
        <a:xfrm rot="5400000">
          <a:off x="4935860" y="528569"/>
          <a:ext cx="1675047" cy="543377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Wording updated for incoming exchange students. </a:t>
          </a:r>
          <a:endParaRPr lang="en-US" sz="2100" kern="1200" dirty="0"/>
        </a:p>
        <a:p>
          <a:pPr marL="228600" lvl="1" indent="-228600" algn="l" defTabSz="933450">
            <a:lnSpc>
              <a:spcPct val="90000"/>
            </a:lnSpc>
            <a:spcBef>
              <a:spcPct val="0"/>
            </a:spcBef>
            <a:spcAft>
              <a:spcPct val="15000"/>
            </a:spcAft>
            <a:buChar char="•"/>
          </a:pPr>
          <a:r>
            <a:rPr lang="en-GB" sz="2100" kern="1200" dirty="0"/>
            <a:t>These students are included where registered at the reporting provider, including credit or non-credit bearing. </a:t>
          </a:r>
          <a:endParaRPr lang="en-US" sz="2100" kern="1200" dirty="0"/>
        </a:p>
      </dsp:txBody>
      <dsp:txXfrm rot="-5400000">
        <a:off x="3056498" y="2489701"/>
        <a:ext cx="5352004" cy="1511509"/>
      </dsp:txXfrm>
    </dsp:sp>
    <dsp:sp modelId="{F419FCCE-2986-4CE6-AE13-8B06C6FF8955}">
      <dsp:nvSpPr>
        <dsp:cNvPr id="0" name=""/>
        <dsp:cNvSpPr/>
      </dsp:nvSpPr>
      <dsp:spPr>
        <a:xfrm>
          <a:off x="0" y="2198551"/>
          <a:ext cx="3056497" cy="20938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GB" sz="3300" kern="1200" dirty="0"/>
            <a:t>Coverage of the record</a:t>
          </a:r>
          <a:endParaRPr lang="en-US" sz="3300" kern="1200" dirty="0"/>
        </a:p>
      </dsp:txBody>
      <dsp:txXfrm>
        <a:off x="102211" y="2300762"/>
        <a:ext cx="2852075" cy="18893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FA493-6290-47F8-86EA-A5227B997F50}">
      <dsp:nvSpPr>
        <dsp:cNvPr id="0" name=""/>
        <dsp:cNvSpPr/>
      </dsp:nvSpPr>
      <dsp:spPr>
        <a:xfrm>
          <a:off x="0" y="697517"/>
          <a:ext cx="8490271" cy="12877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A4B14E-B86E-4AC8-A61F-47CD21701BCF}">
      <dsp:nvSpPr>
        <dsp:cNvPr id="0" name=""/>
        <dsp:cNvSpPr/>
      </dsp:nvSpPr>
      <dsp:spPr>
        <a:xfrm>
          <a:off x="389536" y="987254"/>
          <a:ext cx="708248" cy="7082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CF632E-9347-4BD7-A7B1-6DDD76DBFE4E}">
      <dsp:nvSpPr>
        <dsp:cNvPr id="0" name=""/>
        <dsp:cNvSpPr/>
      </dsp:nvSpPr>
      <dsp:spPr>
        <a:xfrm>
          <a:off x="1487321" y="697517"/>
          <a:ext cx="7002949" cy="1287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284" tIns="136284" rIns="136284" bIns="136284" numCol="1" spcCol="1270" anchor="ctr" anchorCtr="0">
          <a:noAutofit/>
        </a:bodyPr>
        <a:lstStyle/>
        <a:p>
          <a:pPr marL="0" lvl="0" indent="0" algn="l" defTabSz="666750">
            <a:lnSpc>
              <a:spcPct val="90000"/>
            </a:lnSpc>
            <a:spcBef>
              <a:spcPct val="0"/>
            </a:spcBef>
            <a:spcAft>
              <a:spcPct val="35000"/>
            </a:spcAft>
            <a:buNone/>
          </a:pPr>
          <a:r>
            <a:rPr lang="en-GB" sz="1500" kern="1200" dirty="0" err="1"/>
            <a:t>Engagement.TRN</a:t>
          </a:r>
          <a:r>
            <a:rPr lang="en-GB" sz="1500" kern="1200" dirty="0"/>
            <a:t> has been removed from the record as the data is no longer required in the HESA Student record.</a:t>
          </a:r>
          <a:endParaRPr lang="en-US" sz="1500" kern="1200" dirty="0"/>
        </a:p>
      </dsp:txBody>
      <dsp:txXfrm>
        <a:off x="1487321" y="697517"/>
        <a:ext cx="7002949" cy="1287723"/>
      </dsp:txXfrm>
    </dsp:sp>
    <dsp:sp modelId="{B8850F77-2FB7-4D72-A2CE-55ABADA9536F}">
      <dsp:nvSpPr>
        <dsp:cNvPr id="0" name=""/>
        <dsp:cNvSpPr/>
      </dsp:nvSpPr>
      <dsp:spPr>
        <a:xfrm>
          <a:off x="0" y="2307171"/>
          <a:ext cx="8490271" cy="12877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C4DC18-9CD3-42BB-BF44-A91574360A25}">
      <dsp:nvSpPr>
        <dsp:cNvPr id="0" name=""/>
        <dsp:cNvSpPr/>
      </dsp:nvSpPr>
      <dsp:spPr>
        <a:xfrm>
          <a:off x="389536" y="2596909"/>
          <a:ext cx="708248" cy="7082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CB9A5F-DB92-4772-8F67-20B8DDE8915F}">
      <dsp:nvSpPr>
        <dsp:cNvPr id="0" name=""/>
        <dsp:cNvSpPr/>
      </dsp:nvSpPr>
      <dsp:spPr>
        <a:xfrm>
          <a:off x="1487321" y="2307171"/>
          <a:ext cx="3820621" cy="1287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284" tIns="136284" rIns="136284" bIns="136284" numCol="1" spcCol="1270" anchor="ctr" anchorCtr="0">
          <a:noAutofit/>
        </a:bodyPr>
        <a:lstStyle/>
        <a:p>
          <a:pPr marL="0" lvl="0" indent="0" algn="l" defTabSz="666750">
            <a:lnSpc>
              <a:spcPct val="90000"/>
            </a:lnSpc>
            <a:spcBef>
              <a:spcPct val="0"/>
            </a:spcBef>
            <a:spcAft>
              <a:spcPct val="35000"/>
            </a:spcAft>
            <a:buNone/>
          </a:pPr>
          <a:r>
            <a:rPr lang="en-GB" sz="1500" kern="1200"/>
            <a:t>Valid entries for Engagement.LEADSCHOOL and Engagement.EMPLOYINGSCHOOL updated in line with the 23053 ITT record:</a:t>
          </a:r>
          <a:endParaRPr lang="en-US" sz="1500" kern="1200"/>
        </a:p>
      </dsp:txBody>
      <dsp:txXfrm>
        <a:off x="1487321" y="2307171"/>
        <a:ext cx="3820621" cy="1287723"/>
      </dsp:txXfrm>
    </dsp:sp>
    <dsp:sp modelId="{975591F3-3690-4AE7-95CF-83D985E16F1A}">
      <dsp:nvSpPr>
        <dsp:cNvPr id="0" name=""/>
        <dsp:cNvSpPr/>
      </dsp:nvSpPr>
      <dsp:spPr>
        <a:xfrm>
          <a:off x="5307943" y="2307171"/>
          <a:ext cx="3182327" cy="1287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284" tIns="136284" rIns="136284" bIns="136284" numCol="1" spcCol="1270" anchor="ctr" anchorCtr="0">
          <a:noAutofit/>
        </a:bodyPr>
        <a:lstStyle/>
        <a:p>
          <a:pPr marL="0" lvl="0" indent="0" algn="l" defTabSz="533400">
            <a:lnSpc>
              <a:spcPct val="90000"/>
            </a:lnSpc>
            <a:spcBef>
              <a:spcPct val="0"/>
            </a:spcBef>
            <a:spcAft>
              <a:spcPct val="35000"/>
            </a:spcAft>
            <a:buNone/>
          </a:pPr>
          <a:r>
            <a:rPr lang="en-GB" sz="1200" kern="1200"/>
            <a:t>900000 Establishment outside England and Wales</a:t>
          </a:r>
          <a:endParaRPr lang="en-US" sz="1200" kern="1200"/>
        </a:p>
        <a:p>
          <a:pPr marL="0" lvl="0" indent="0" algn="l" defTabSz="533400">
            <a:lnSpc>
              <a:spcPct val="90000"/>
            </a:lnSpc>
            <a:spcBef>
              <a:spcPct val="0"/>
            </a:spcBef>
            <a:spcAft>
              <a:spcPct val="35000"/>
            </a:spcAft>
            <a:buNone/>
          </a:pPr>
          <a:r>
            <a:rPr lang="en-GB" sz="1200" kern="1200"/>
            <a:t>900020 Other establishment without a URN</a:t>
          </a:r>
          <a:endParaRPr lang="en-US" sz="1200" kern="1200"/>
        </a:p>
        <a:p>
          <a:pPr marL="0" lvl="0" indent="0" algn="l" defTabSz="533400">
            <a:lnSpc>
              <a:spcPct val="90000"/>
            </a:lnSpc>
            <a:spcBef>
              <a:spcPct val="0"/>
            </a:spcBef>
            <a:spcAft>
              <a:spcPct val="35000"/>
            </a:spcAft>
            <a:buNone/>
          </a:pPr>
          <a:r>
            <a:rPr lang="en-GB" sz="1200" kern="1200"/>
            <a:t>900030 Not available</a:t>
          </a:r>
          <a:endParaRPr lang="en-US" sz="1200" kern="1200"/>
        </a:p>
      </dsp:txBody>
      <dsp:txXfrm>
        <a:off x="5307943" y="2307171"/>
        <a:ext cx="3182327" cy="12877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EC756-B869-400F-99CE-77AACEF555F2}">
      <dsp:nvSpPr>
        <dsp:cNvPr id="0" name=""/>
        <dsp:cNvSpPr/>
      </dsp:nvSpPr>
      <dsp:spPr>
        <a:xfrm>
          <a:off x="0" y="0"/>
          <a:ext cx="6792216" cy="94433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This is currently one entity collecting:</a:t>
          </a:r>
          <a:endParaRPr lang="en-US" sz="1500" kern="1200"/>
        </a:p>
        <a:p>
          <a:pPr marL="114300" lvl="1" indent="-114300" algn="l" defTabSz="533400">
            <a:lnSpc>
              <a:spcPct val="90000"/>
            </a:lnSpc>
            <a:spcBef>
              <a:spcPct val="0"/>
            </a:spcBef>
            <a:spcAft>
              <a:spcPct val="15000"/>
            </a:spcAft>
            <a:buChar char="•"/>
          </a:pPr>
          <a:r>
            <a:rPr lang="en-GB" sz="1200" kern="1200"/>
            <a:t>Level 3 qualifications</a:t>
          </a:r>
          <a:endParaRPr lang="en-US" sz="1200" kern="1200"/>
        </a:p>
        <a:p>
          <a:pPr marL="114300" lvl="1" indent="-114300" algn="l" defTabSz="533400">
            <a:lnSpc>
              <a:spcPct val="90000"/>
            </a:lnSpc>
            <a:spcBef>
              <a:spcPct val="0"/>
            </a:spcBef>
            <a:spcAft>
              <a:spcPct val="15000"/>
            </a:spcAft>
            <a:buChar char="•"/>
          </a:pPr>
          <a:r>
            <a:rPr lang="en-GB" sz="1200" kern="1200"/>
            <a:t>Degree qualifications for PG teacher training students in Northern Ireland and Wales</a:t>
          </a:r>
          <a:endParaRPr lang="en-US" sz="1200" kern="1200"/>
        </a:p>
      </dsp:txBody>
      <dsp:txXfrm>
        <a:off x="27658" y="27658"/>
        <a:ext cx="5693415" cy="889014"/>
      </dsp:txXfrm>
    </dsp:sp>
    <dsp:sp modelId="{732EF069-C209-49DF-8DF9-B3A99A5CF282}">
      <dsp:nvSpPr>
        <dsp:cNvPr id="0" name=""/>
        <dsp:cNvSpPr/>
      </dsp:nvSpPr>
      <dsp:spPr>
        <a:xfrm>
          <a:off x="568848" y="1116027"/>
          <a:ext cx="6792216" cy="94433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The two purposes will be separated into two entities for 24056 to prevent the need for maintaining multiple coding frames in single fields and remove the risk of duplicate valid entries.</a:t>
          </a:r>
          <a:endParaRPr lang="en-US" sz="1500" kern="1200"/>
        </a:p>
      </dsp:txBody>
      <dsp:txXfrm>
        <a:off x="596506" y="1143685"/>
        <a:ext cx="5554237" cy="889014"/>
      </dsp:txXfrm>
    </dsp:sp>
    <dsp:sp modelId="{4DC4321F-960E-48DC-8C11-F1AD0219EA20}">
      <dsp:nvSpPr>
        <dsp:cNvPr id="0" name=""/>
        <dsp:cNvSpPr/>
      </dsp:nvSpPr>
      <dsp:spPr>
        <a:xfrm>
          <a:off x="1129206" y="2232054"/>
          <a:ext cx="6792216" cy="94433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Entry qualification information for ITT students will be in a new entity: PGEntryQualificationAward.</a:t>
          </a:r>
          <a:endParaRPr lang="en-US" sz="1500" kern="1200"/>
        </a:p>
      </dsp:txBody>
      <dsp:txXfrm>
        <a:off x="1156864" y="2259712"/>
        <a:ext cx="5562727" cy="889014"/>
      </dsp:txXfrm>
    </dsp:sp>
    <dsp:sp modelId="{080D1109-C5F9-4FB5-AD39-AD04AFF450F9}">
      <dsp:nvSpPr>
        <dsp:cNvPr id="0" name=""/>
        <dsp:cNvSpPr/>
      </dsp:nvSpPr>
      <dsp:spPr>
        <a:xfrm>
          <a:off x="1698054" y="3348082"/>
          <a:ext cx="6792216" cy="94433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The coverage for when an entry qualification is required is unchanged</a:t>
          </a:r>
          <a:endParaRPr lang="en-US" sz="1500" kern="1200"/>
        </a:p>
      </dsp:txBody>
      <dsp:txXfrm>
        <a:off x="1725712" y="3375740"/>
        <a:ext cx="5554237" cy="889014"/>
      </dsp:txXfrm>
    </dsp:sp>
    <dsp:sp modelId="{680309D8-41F5-4073-AF32-B757515E07B0}">
      <dsp:nvSpPr>
        <dsp:cNvPr id="0" name=""/>
        <dsp:cNvSpPr/>
      </dsp:nvSpPr>
      <dsp:spPr>
        <a:xfrm>
          <a:off x="6178401" y="723271"/>
          <a:ext cx="613815" cy="613815"/>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316509" y="723271"/>
        <a:ext cx="337599" cy="461896"/>
      </dsp:txXfrm>
    </dsp:sp>
    <dsp:sp modelId="{42C9AC7E-80B7-48BE-9F7B-1FAAFE28BB4F}">
      <dsp:nvSpPr>
        <dsp:cNvPr id="0" name=""/>
        <dsp:cNvSpPr/>
      </dsp:nvSpPr>
      <dsp:spPr>
        <a:xfrm>
          <a:off x="6747249" y="1839298"/>
          <a:ext cx="613815" cy="613815"/>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885357" y="1839298"/>
        <a:ext cx="337599" cy="461896"/>
      </dsp:txXfrm>
    </dsp:sp>
    <dsp:sp modelId="{F85E267F-2A63-40DF-8212-E2866133088B}">
      <dsp:nvSpPr>
        <dsp:cNvPr id="0" name=""/>
        <dsp:cNvSpPr/>
      </dsp:nvSpPr>
      <dsp:spPr>
        <a:xfrm>
          <a:off x="7307607" y="2955326"/>
          <a:ext cx="613815" cy="613815"/>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445715" y="2955326"/>
        <a:ext cx="337599" cy="46189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951" cy="51260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4022937" y="0"/>
            <a:ext cx="3077951" cy="512604"/>
          </a:xfrm>
          <a:prstGeom prst="rect">
            <a:avLst/>
          </a:prstGeom>
        </p:spPr>
        <p:txBody>
          <a:bodyPr vert="horz" lIns="91440" tIns="45720" rIns="91440" bIns="45720" rtlCol="0"/>
          <a:lstStyle>
            <a:lvl1pPr algn="r">
              <a:defRPr sz="1200"/>
            </a:lvl1pPr>
          </a:lstStyle>
          <a:p>
            <a:fld id="{7D39124D-95B0-4072-81D6-FA69328711C7}" type="datetimeFigureOut">
              <a:rPr lang="en-GB" smtClean="0"/>
              <a:t>04/04/2024</a:t>
            </a:fld>
            <a:endParaRPr lang="en-GB" dirty="0"/>
          </a:p>
        </p:txBody>
      </p:sp>
      <p:sp>
        <p:nvSpPr>
          <p:cNvPr id="4" name="Footer Placeholder 3"/>
          <p:cNvSpPr>
            <a:spLocks noGrp="1"/>
          </p:cNvSpPr>
          <p:nvPr>
            <p:ph type="ftr" sz="quarter" idx="2"/>
          </p:nvPr>
        </p:nvSpPr>
        <p:spPr>
          <a:xfrm>
            <a:off x="1" y="9718836"/>
            <a:ext cx="3077951" cy="51260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4022937" y="9718836"/>
            <a:ext cx="3077951" cy="512604"/>
          </a:xfrm>
          <a:prstGeom prst="rect">
            <a:avLst/>
          </a:prstGeom>
        </p:spPr>
        <p:txBody>
          <a:bodyPr vert="horz" lIns="91440" tIns="45720" rIns="91440" bIns="45720" rtlCol="0" anchor="b"/>
          <a:lstStyle>
            <a:lvl1pPr algn="r">
              <a:defRPr sz="1200"/>
            </a:lvl1pPr>
          </a:lstStyle>
          <a:p>
            <a:fld id="{14012ABB-F441-43DF-818F-728089FAA7F0}" type="slidenum">
              <a:rPr lang="en-GB" smtClean="0"/>
              <a:t>‹#›</a:t>
            </a:fld>
            <a:endParaRPr lang="en-GB" dirty="0"/>
          </a:p>
        </p:txBody>
      </p:sp>
    </p:spTree>
    <p:extLst>
      <p:ext uri="{BB962C8B-B14F-4D97-AF65-F5344CB8AC3E}">
        <p14:creationId xmlns:p14="http://schemas.microsoft.com/office/powerpoint/2010/main" val="3532846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163" cy="5127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2726" y="1"/>
            <a:ext cx="3078163" cy="512764"/>
          </a:xfrm>
          <a:prstGeom prst="rect">
            <a:avLst/>
          </a:prstGeom>
        </p:spPr>
        <p:txBody>
          <a:bodyPr vert="horz" lIns="91440" tIns="45720" rIns="91440" bIns="45720" rtlCol="0"/>
          <a:lstStyle>
            <a:lvl1pPr algn="r">
              <a:defRPr sz="1200"/>
            </a:lvl1pPr>
          </a:lstStyle>
          <a:p>
            <a:fld id="{B756B661-06C4-42E4-9A44-8CEA2B2B50EA}" type="datetimeFigureOut">
              <a:rPr lang="en-GB" smtClean="0"/>
              <a:t>04/04/2024</a:t>
            </a:fld>
            <a:endParaRPr lang="en-GB"/>
          </a:p>
        </p:txBody>
      </p:sp>
      <p:sp>
        <p:nvSpPr>
          <p:cNvPr id="4" name="Slide Image Placeholder 3"/>
          <p:cNvSpPr>
            <a:spLocks noGrp="1" noRot="1" noChangeAspect="1"/>
          </p:cNvSpPr>
          <p:nvPr>
            <p:ph type="sldImg" idx="2"/>
          </p:nvPr>
        </p:nvSpPr>
        <p:spPr>
          <a:xfrm>
            <a:off x="1250950" y="1281113"/>
            <a:ext cx="4600575" cy="34496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9613" y="4924426"/>
            <a:ext cx="5683250" cy="4027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18676"/>
            <a:ext cx="3078163" cy="5127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2726" y="9718676"/>
            <a:ext cx="3078163" cy="512764"/>
          </a:xfrm>
          <a:prstGeom prst="rect">
            <a:avLst/>
          </a:prstGeom>
        </p:spPr>
        <p:txBody>
          <a:bodyPr vert="horz" lIns="91440" tIns="45720" rIns="91440" bIns="45720" rtlCol="0" anchor="b"/>
          <a:lstStyle>
            <a:lvl1pPr algn="r">
              <a:defRPr sz="1200"/>
            </a:lvl1pPr>
          </a:lstStyle>
          <a:p>
            <a:fld id="{83386A04-B7A5-4107-BA92-0653E491A829}" type="slidenum">
              <a:rPr lang="en-GB" smtClean="0"/>
              <a:t>‹#›</a:t>
            </a:fld>
            <a:endParaRPr lang="en-GB"/>
          </a:p>
        </p:txBody>
      </p:sp>
    </p:spTree>
    <p:extLst>
      <p:ext uri="{BB962C8B-B14F-4D97-AF65-F5344CB8AC3E}">
        <p14:creationId xmlns:p14="http://schemas.microsoft.com/office/powerpoint/2010/main" val="124496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1281113"/>
            <a:ext cx="4600575" cy="3449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4</a:t>
            </a:fld>
            <a:endParaRPr lang="en-GB"/>
          </a:p>
        </p:txBody>
      </p:sp>
    </p:spTree>
    <p:extLst>
      <p:ext uri="{BB962C8B-B14F-4D97-AF65-F5344CB8AC3E}">
        <p14:creationId xmlns:p14="http://schemas.microsoft.com/office/powerpoint/2010/main" val="2115808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14</a:t>
            </a:fld>
            <a:endParaRPr lang="en-GB"/>
          </a:p>
        </p:txBody>
      </p:sp>
    </p:spTree>
    <p:extLst>
      <p:ext uri="{BB962C8B-B14F-4D97-AF65-F5344CB8AC3E}">
        <p14:creationId xmlns:p14="http://schemas.microsoft.com/office/powerpoint/2010/main" val="2264641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1281113"/>
            <a:ext cx="4600575" cy="3449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16</a:t>
            </a:fld>
            <a:endParaRPr lang="en-GB"/>
          </a:p>
        </p:txBody>
      </p:sp>
    </p:spTree>
    <p:extLst>
      <p:ext uri="{BB962C8B-B14F-4D97-AF65-F5344CB8AC3E}">
        <p14:creationId xmlns:p14="http://schemas.microsoft.com/office/powerpoint/2010/main" val="4041264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1281113"/>
            <a:ext cx="4600575" cy="3449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17</a:t>
            </a:fld>
            <a:endParaRPr lang="en-GB"/>
          </a:p>
        </p:txBody>
      </p:sp>
    </p:spTree>
    <p:extLst>
      <p:ext uri="{BB962C8B-B14F-4D97-AF65-F5344CB8AC3E}">
        <p14:creationId xmlns:p14="http://schemas.microsoft.com/office/powerpoint/2010/main" val="1953575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1281113"/>
            <a:ext cx="4600575" cy="3449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18</a:t>
            </a:fld>
            <a:endParaRPr lang="en-GB"/>
          </a:p>
        </p:txBody>
      </p:sp>
    </p:spTree>
    <p:extLst>
      <p:ext uri="{BB962C8B-B14F-4D97-AF65-F5344CB8AC3E}">
        <p14:creationId xmlns:p14="http://schemas.microsoft.com/office/powerpoint/2010/main" val="2570014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1281113"/>
            <a:ext cx="4600575" cy="3449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19</a:t>
            </a:fld>
            <a:endParaRPr lang="en-GB"/>
          </a:p>
        </p:txBody>
      </p:sp>
    </p:spTree>
    <p:extLst>
      <p:ext uri="{BB962C8B-B14F-4D97-AF65-F5344CB8AC3E}">
        <p14:creationId xmlns:p14="http://schemas.microsoft.com/office/powerpoint/2010/main" val="2810267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1281113"/>
            <a:ext cx="4600575" cy="3449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20</a:t>
            </a:fld>
            <a:endParaRPr lang="en-GB"/>
          </a:p>
        </p:txBody>
      </p:sp>
    </p:spTree>
    <p:extLst>
      <p:ext uri="{BB962C8B-B14F-4D97-AF65-F5344CB8AC3E}">
        <p14:creationId xmlns:p14="http://schemas.microsoft.com/office/powerpoint/2010/main" val="2331904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1281113"/>
            <a:ext cx="4600575" cy="3449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21</a:t>
            </a:fld>
            <a:endParaRPr lang="en-GB"/>
          </a:p>
        </p:txBody>
      </p:sp>
    </p:spTree>
    <p:extLst>
      <p:ext uri="{BB962C8B-B14F-4D97-AF65-F5344CB8AC3E}">
        <p14:creationId xmlns:p14="http://schemas.microsoft.com/office/powerpoint/2010/main" val="3242346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1281113"/>
            <a:ext cx="4600575" cy="3449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22</a:t>
            </a:fld>
            <a:endParaRPr lang="en-GB"/>
          </a:p>
        </p:txBody>
      </p:sp>
    </p:spTree>
    <p:extLst>
      <p:ext uri="{BB962C8B-B14F-4D97-AF65-F5344CB8AC3E}">
        <p14:creationId xmlns:p14="http://schemas.microsoft.com/office/powerpoint/2010/main" val="479731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1281113"/>
            <a:ext cx="4600575" cy="3449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24</a:t>
            </a:fld>
            <a:endParaRPr lang="en-GB"/>
          </a:p>
        </p:txBody>
      </p:sp>
    </p:spTree>
    <p:extLst>
      <p:ext uri="{BB962C8B-B14F-4D97-AF65-F5344CB8AC3E}">
        <p14:creationId xmlns:p14="http://schemas.microsoft.com/office/powerpoint/2010/main" val="1974331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1281113"/>
            <a:ext cx="4600575" cy="3449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25</a:t>
            </a:fld>
            <a:endParaRPr lang="en-GB"/>
          </a:p>
        </p:txBody>
      </p:sp>
    </p:spTree>
    <p:extLst>
      <p:ext uri="{BB962C8B-B14F-4D97-AF65-F5344CB8AC3E}">
        <p14:creationId xmlns:p14="http://schemas.microsoft.com/office/powerpoint/2010/main" val="201063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1281113"/>
            <a:ext cx="4600575" cy="3449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5</a:t>
            </a:fld>
            <a:endParaRPr lang="en-GB"/>
          </a:p>
        </p:txBody>
      </p:sp>
    </p:spTree>
    <p:extLst>
      <p:ext uri="{BB962C8B-B14F-4D97-AF65-F5344CB8AC3E}">
        <p14:creationId xmlns:p14="http://schemas.microsoft.com/office/powerpoint/2010/main" val="3046878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1281113"/>
            <a:ext cx="4600575" cy="3449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28</a:t>
            </a:fld>
            <a:endParaRPr lang="en-GB"/>
          </a:p>
        </p:txBody>
      </p:sp>
    </p:spTree>
    <p:extLst>
      <p:ext uri="{BB962C8B-B14F-4D97-AF65-F5344CB8AC3E}">
        <p14:creationId xmlns:p14="http://schemas.microsoft.com/office/powerpoint/2010/main" val="918564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1281113"/>
            <a:ext cx="4600575" cy="3449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29</a:t>
            </a:fld>
            <a:endParaRPr lang="en-GB"/>
          </a:p>
        </p:txBody>
      </p:sp>
    </p:spTree>
    <p:extLst>
      <p:ext uri="{BB962C8B-B14F-4D97-AF65-F5344CB8AC3E}">
        <p14:creationId xmlns:p14="http://schemas.microsoft.com/office/powerpoint/2010/main" val="1905987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64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1281113"/>
            <a:ext cx="4600575" cy="3449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6</a:t>
            </a:fld>
            <a:endParaRPr lang="en-GB"/>
          </a:p>
        </p:txBody>
      </p:sp>
    </p:spTree>
    <p:extLst>
      <p:ext uri="{BB962C8B-B14F-4D97-AF65-F5344CB8AC3E}">
        <p14:creationId xmlns:p14="http://schemas.microsoft.com/office/powerpoint/2010/main" val="4027481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1281113"/>
            <a:ext cx="4600575" cy="3449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7</a:t>
            </a:fld>
            <a:endParaRPr lang="en-GB"/>
          </a:p>
        </p:txBody>
      </p:sp>
    </p:spTree>
    <p:extLst>
      <p:ext uri="{BB962C8B-B14F-4D97-AF65-F5344CB8AC3E}">
        <p14:creationId xmlns:p14="http://schemas.microsoft.com/office/powerpoint/2010/main" val="25055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1281113"/>
            <a:ext cx="4600575" cy="3449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8</a:t>
            </a:fld>
            <a:endParaRPr lang="en-GB"/>
          </a:p>
        </p:txBody>
      </p:sp>
    </p:spTree>
    <p:extLst>
      <p:ext uri="{BB962C8B-B14F-4D97-AF65-F5344CB8AC3E}">
        <p14:creationId xmlns:p14="http://schemas.microsoft.com/office/powerpoint/2010/main" val="2440477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1281113"/>
            <a:ext cx="4600575" cy="3449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9</a:t>
            </a:fld>
            <a:endParaRPr lang="en-GB"/>
          </a:p>
        </p:txBody>
      </p:sp>
    </p:spTree>
    <p:extLst>
      <p:ext uri="{BB962C8B-B14F-4D97-AF65-F5344CB8AC3E}">
        <p14:creationId xmlns:p14="http://schemas.microsoft.com/office/powerpoint/2010/main" val="2260385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1281113"/>
            <a:ext cx="4600575" cy="3449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10</a:t>
            </a:fld>
            <a:endParaRPr lang="en-GB"/>
          </a:p>
        </p:txBody>
      </p:sp>
    </p:spTree>
    <p:extLst>
      <p:ext uri="{BB962C8B-B14F-4D97-AF65-F5344CB8AC3E}">
        <p14:creationId xmlns:p14="http://schemas.microsoft.com/office/powerpoint/2010/main" val="265569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1281113"/>
            <a:ext cx="4600575" cy="3449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11</a:t>
            </a:fld>
            <a:endParaRPr lang="en-GB"/>
          </a:p>
        </p:txBody>
      </p:sp>
    </p:spTree>
    <p:extLst>
      <p:ext uri="{BB962C8B-B14F-4D97-AF65-F5344CB8AC3E}">
        <p14:creationId xmlns:p14="http://schemas.microsoft.com/office/powerpoint/2010/main" val="1786879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1281113"/>
            <a:ext cx="4600575" cy="3449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13</a:t>
            </a:fld>
            <a:endParaRPr lang="en-GB"/>
          </a:p>
        </p:txBody>
      </p:sp>
    </p:spTree>
    <p:extLst>
      <p:ext uri="{BB962C8B-B14F-4D97-AF65-F5344CB8AC3E}">
        <p14:creationId xmlns:p14="http://schemas.microsoft.com/office/powerpoint/2010/main" val="2661575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ar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6721476"/>
            <a:ext cx="9149339" cy="16457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 y="1404008"/>
            <a:ext cx="6936581" cy="2266201"/>
          </a:xfrm>
          <a:prstGeom prst="rect">
            <a:avLst/>
          </a:prstGeom>
        </p:spPr>
      </p:pic>
      <p:sp>
        <p:nvSpPr>
          <p:cNvPr id="6" name="Title Placeholder 1"/>
          <p:cNvSpPr txBox="1">
            <a:spLocks/>
          </p:cNvSpPr>
          <p:nvPr userDrawn="1"/>
        </p:nvSpPr>
        <p:spPr>
          <a:xfrm>
            <a:off x="360000" y="5699564"/>
            <a:ext cx="7886700" cy="631496"/>
          </a:xfrm>
          <a:prstGeom prst="rect">
            <a:avLst/>
          </a:prstGeom>
        </p:spPr>
        <p:txBody>
          <a:bodyPr vert="horz" lIns="0" tIns="0" rIns="0" bIns="0" rtlCol="0" anchor="t" anchorCtr="0">
            <a:normAutofit/>
          </a:bodyPr>
          <a:lstStyle>
            <a:lvl1pPr algn="l" defTabSz="914400" rtl="0" eaLnBrk="1" latinLnBrk="0" hangingPunct="1">
              <a:lnSpc>
                <a:spcPts val="46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endParaRPr lang="en-US" sz="1800" b="0" dirty="0"/>
          </a:p>
        </p:txBody>
      </p:sp>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6100" r="62066"/>
          <a:stretch/>
        </p:blipFill>
        <p:spPr>
          <a:xfrm>
            <a:off x="6922297" y="1404008"/>
            <a:ext cx="2219903" cy="2266201"/>
          </a:xfrm>
          <a:prstGeom prst="rect">
            <a:avLst/>
          </a:prstGeom>
        </p:spPr>
      </p:pic>
      <p:sp>
        <p:nvSpPr>
          <p:cNvPr id="9" name="Text Placeholder 4"/>
          <p:cNvSpPr>
            <a:spLocks noGrp="1"/>
          </p:cNvSpPr>
          <p:nvPr>
            <p:ph type="body" sz="quarter" idx="11" hasCustomPrompt="1"/>
          </p:nvPr>
        </p:nvSpPr>
        <p:spPr>
          <a:xfrm>
            <a:off x="409556" y="6293751"/>
            <a:ext cx="5775471" cy="347663"/>
          </a:xfrm>
          <a:prstGeom prst="rect">
            <a:avLst/>
          </a:prstGeom>
        </p:spPr>
        <p:txBody>
          <a:bodyPr/>
          <a:lstStyle>
            <a:lvl1pPr marL="0" indent="0">
              <a:buFontTx/>
              <a:buNone/>
              <a:defRPr sz="1800"/>
            </a:lvl1pPr>
          </a:lstStyle>
          <a:p>
            <a:pPr lvl="0"/>
            <a:r>
              <a:rPr lang="en-US" dirty="0"/>
              <a:t>Date</a:t>
            </a:r>
            <a:endParaRPr lang="en-GB" dirty="0"/>
          </a:p>
        </p:txBody>
      </p:sp>
      <p:sp>
        <p:nvSpPr>
          <p:cNvPr id="10" name="Title 1"/>
          <p:cNvSpPr>
            <a:spLocks noGrp="1"/>
          </p:cNvSpPr>
          <p:nvPr>
            <p:ph type="ctrTitle"/>
          </p:nvPr>
        </p:nvSpPr>
        <p:spPr>
          <a:xfrm>
            <a:off x="409556" y="4648175"/>
            <a:ext cx="5775471" cy="893961"/>
          </a:xfrm>
          <a:prstGeom prst="rect">
            <a:avLst/>
          </a:prstGeom>
        </p:spPr>
        <p:txBody>
          <a:bodyPr anchor="t">
            <a:normAutofit/>
          </a:bodyPr>
          <a:lstStyle>
            <a:lvl1pPr algn="l">
              <a:defRPr sz="3600" b="1"/>
            </a:lvl1pPr>
          </a:lstStyle>
          <a:p>
            <a:r>
              <a:rPr lang="en-US"/>
              <a:t>Click to edit Master title style</a:t>
            </a:r>
            <a:endParaRPr lang="en-GB" dirty="0"/>
          </a:p>
        </p:txBody>
      </p:sp>
      <p:sp>
        <p:nvSpPr>
          <p:cNvPr id="12" name="Subtitle 2"/>
          <p:cNvSpPr>
            <a:spLocks noGrp="1"/>
          </p:cNvSpPr>
          <p:nvPr>
            <p:ph type="subTitle" idx="1"/>
          </p:nvPr>
        </p:nvSpPr>
        <p:spPr>
          <a:xfrm>
            <a:off x="409556" y="5542129"/>
            <a:ext cx="5775471" cy="538314"/>
          </a:xfrm>
          <a:prstGeom prst="rect">
            <a:avLst/>
          </a:prstGeom>
        </p:spPr>
        <p:txBody>
          <a:bodyPr>
            <a:normAutofit/>
          </a:bodyPr>
          <a:lstStyle>
            <a:lvl1pPr marL="0" indent="0" algn="l">
              <a:buNone/>
              <a:defRPr sz="2400">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endParaRPr lang="en-GB" dirty="0"/>
          </a:p>
        </p:txBody>
      </p:sp>
      <p:pic>
        <p:nvPicPr>
          <p:cNvPr id="2" name="Picture 1" descr="Logo&#10;&#10;Description automatically generated">
            <a:extLst>
              <a:ext uri="{FF2B5EF4-FFF2-40B4-BE49-F238E27FC236}">
                <a16:creationId xmlns:a16="http://schemas.microsoft.com/office/drawing/2014/main" id="{79D1B56C-EF78-882E-85BE-D49CB464A0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69579" y="229655"/>
            <a:ext cx="841446" cy="560964"/>
          </a:xfrm>
          <a:prstGeom prst="rect">
            <a:avLst/>
          </a:prstGeom>
        </p:spPr>
      </p:pic>
    </p:spTree>
    <p:extLst>
      <p:ext uri="{BB962C8B-B14F-4D97-AF65-F5344CB8AC3E}">
        <p14:creationId xmlns:p14="http://schemas.microsoft.com/office/powerpoint/2010/main" val="133675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two column">
    <p:spTree>
      <p:nvGrpSpPr>
        <p:cNvPr id="1" name=""/>
        <p:cNvGrpSpPr/>
        <p:nvPr/>
      </p:nvGrpSpPr>
      <p:grpSpPr>
        <a:xfrm>
          <a:off x="0" y="0"/>
          <a:ext cx="0" cy="0"/>
          <a:chOff x="0" y="0"/>
          <a:chExt cx="0" cy="0"/>
        </a:xfrm>
      </p:grpSpPr>
      <p:sp>
        <p:nvSpPr>
          <p:cNvPr id="3" name="Title 1"/>
          <p:cNvSpPr>
            <a:spLocks noGrp="1"/>
          </p:cNvSpPr>
          <p:nvPr>
            <p:ph type="title"/>
          </p:nvPr>
        </p:nvSpPr>
        <p:spPr>
          <a:xfrm>
            <a:off x="360000" y="990001"/>
            <a:ext cx="8490270" cy="871806"/>
          </a:xfrm>
          <a:prstGeom prst="rect">
            <a:avLst/>
          </a:prstGeom>
        </p:spPr>
        <p:txBody>
          <a:bodyPr lIns="0" tIns="0" rIns="0" bIns="0" anchor="t" anchorCtr="0"/>
          <a:lstStyle>
            <a:lvl1pPr>
              <a:defRPr sz="3500"/>
            </a:lvl1pPr>
          </a:lstStyle>
          <a:p>
            <a:r>
              <a:rPr lang="en-US"/>
              <a:t>Click to edit Master title style</a:t>
            </a:r>
            <a:endParaRPr lang="en-US" dirty="0"/>
          </a:p>
        </p:txBody>
      </p:sp>
      <p:sp>
        <p:nvSpPr>
          <p:cNvPr id="5" name="Content Placeholder 2"/>
          <p:cNvSpPr>
            <a:spLocks noGrp="1"/>
          </p:cNvSpPr>
          <p:nvPr>
            <p:ph idx="13"/>
          </p:nvPr>
        </p:nvSpPr>
        <p:spPr>
          <a:xfrm>
            <a:off x="360000" y="1944006"/>
            <a:ext cx="4134180" cy="4292413"/>
          </a:xfrm>
          <a:prstGeom prst="rect">
            <a:avLst/>
          </a:prstGeom>
        </p:spPr>
        <p:txBody>
          <a:bodyPr/>
          <a:lstStyle>
            <a:lvl1pPr>
              <a:defRPr sz="2400">
                <a:latin typeface="Arial" panose="020B0604020202020204" pitchFamily="34" charset="0"/>
                <a:cs typeface="Arial" panose="020B0604020202020204" pitchFamily="34" charset="0"/>
              </a:defRPr>
            </a:lvl1pPr>
            <a:lvl2pPr marL="914354" indent="-457178">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2"/>
          <p:cNvSpPr>
            <a:spLocks noGrp="1"/>
          </p:cNvSpPr>
          <p:nvPr>
            <p:ph idx="14"/>
          </p:nvPr>
        </p:nvSpPr>
        <p:spPr>
          <a:xfrm>
            <a:off x="4716090" y="1944006"/>
            <a:ext cx="4134180" cy="4292413"/>
          </a:xfrm>
          <a:prstGeom prst="rect">
            <a:avLst/>
          </a:prstGeom>
        </p:spPr>
        <p:txBody>
          <a:bodyPr/>
          <a:lstStyle>
            <a:lvl1pPr>
              <a:defRPr sz="2400">
                <a:latin typeface="Arial" panose="020B0604020202020204" pitchFamily="34" charset="0"/>
                <a:cs typeface="Arial" panose="020B0604020202020204" pitchFamily="34" charset="0"/>
              </a:defRPr>
            </a:lvl1pPr>
            <a:lvl2pPr marL="914354" indent="-457178">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6721476"/>
            <a:ext cx="9149339" cy="164578"/>
          </a:xfrm>
          <a:prstGeom prst="rect">
            <a:avLst/>
          </a:prstGeom>
        </p:spPr>
      </p:pic>
      <p:pic>
        <p:nvPicPr>
          <p:cNvPr id="2" name="Picture 1" descr="Logo&#10;&#10;Description automatically generated">
            <a:extLst>
              <a:ext uri="{FF2B5EF4-FFF2-40B4-BE49-F238E27FC236}">
                <a16:creationId xmlns:a16="http://schemas.microsoft.com/office/drawing/2014/main" id="{5699E178-ED21-BA87-953F-1CD26F0D4B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9579" y="229655"/>
            <a:ext cx="841446" cy="560964"/>
          </a:xfrm>
          <a:prstGeom prst="rect">
            <a:avLst/>
          </a:prstGeom>
        </p:spPr>
      </p:pic>
    </p:spTree>
    <p:extLst>
      <p:ext uri="{BB962C8B-B14F-4D97-AF65-F5344CB8AC3E}">
        <p14:creationId xmlns:p14="http://schemas.microsoft.com/office/powerpoint/2010/main" val="481105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a two column no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6721476"/>
            <a:ext cx="9149339" cy="164578"/>
          </a:xfrm>
          <a:prstGeom prst="rect">
            <a:avLst/>
          </a:prstGeom>
        </p:spPr>
      </p:pic>
      <p:sp>
        <p:nvSpPr>
          <p:cNvPr id="6" name="Content Placeholder 3"/>
          <p:cNvSpPr>
            <a:spLocks noGrp="1"/>
          </p:cNvSpPr>
          <p:nvPr>
            <p:ph sz="half" idx="2"/>
          </p:nvPr>
        </p:nvSpPr>
        <p:spPr>
          <a:xfrm>
            <a:off x="359999" y="990002"/>
            <a:ext cx="4122001" cy="5246410"/>
          </a:xfrm>
          <a:prstGeom prst="rect">
            <a:avLst/>
          </a:prstGeom>
        </p:spPr>
        <p:txBody>
          <a:bodyPr/>
          <a:lstStyle>
            <a:lvl1pPr>
              <a:defRPr sz="2400">
                <a:latin typeface="Arial" panose="020B0604020202020204" pitchFamily="34" charset="0"/>
                <a:cs typeface="Arial" panose="020B0604020202020204" pitchFamily="34" charset="0"/>
              </a:defRPr>
            </a:lvl1pPr>
            <a:lvl2pPr marL="539973" indent="-179992">
              <a:buFont typeface="Symbol" panose="05050102010706020507" pitchFamily="18" charset="2"/>
              <a:buChar char="-"/>
              <a:defRPr sz="2200">
                <a:latin typeface="Arial" panose="020B0604020202020204" pitchFamily="34" charset="0"/>
                <a:cs typeface="Arial" panose="020B0604020202020204" pitchFamily="34" charset="0"/>
              </a:defRPr>
            </a:lvl2pPr>
            <a:lvl3pPr marL="719965" indent="-179992">
              <a:buFont typeface="Symbol" panose="05050102010706020507" pitchFamily="18" charset="2"/>
              <a:buChar char="-"/>
              <a:defRPr sz="2000">
                <a:latin typeface="Arial" panose="020B0604020202020204" pitchFamily="34" charset="0"/>
                <a:cs typeface="Arial" panose="020B0604020202020204" pitchFamily="34" charset="0"/>
              </a:defRPr>
            </a:lvl3pPr>
            <a:lvl4pPr marL="899956" indent="-179992">
              <a:buFont typeface="Symbol" panose="05050102010706020507" pitchFamily="18" charset="2"/>
              <a:buChar char="-"/>
              <a:defRPr sz="2000">
                <a:latin typeface="Arial" panose="020B0604020202020204" pitchFamily="34" charset="0"/>
                <a:cs typeface="Arial" panose="020B0604020202020204" pitchFamily="34" charset="0"/>
              </a:defRPr>
            </a:lvl4pPr>
            <a:lvl5pPr marL="1079946" indent="-179992">
              <a:buFont typeface="Symbol" panose="05050102010706020507" pitchFamily="18" charset="2"/>
              <a:buChar cha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3"/>
          <p:cNvSpPr>
            <a:spLocks noGrp="1"/>
          </p:cNvSpPr>
          <p:nvPr>
            <p:ph sz="half" idx="17"/>
          </p:nvPr>
        </p:nvSpPr>
        <p:spPr>
          <a:xfrm>
            <a:off x="4700532" y="990001"/>
            <a:ext cx="4122001" cy="5246411"/>
          </a:xfrm>
          <a:prstGeom prst="rect">
            <a:avLst/>
          </a:prstGeom>
        </p:spPr>
        <p:txBody>
          <a:bodyPr/>
          <a:lstStyle>
            <a:lvl1pPr>
              <a:defRPr sz="2400">
                <a:latin typeface="Arial" panose="020B0604020202020204" pitchFamily="34" charset="0"/>
                <a:cs typeface="Arial" panose="020B0604020202020204" pitchFamily="34" charset="0"/>
              </a:defRPr>
            </a:lvl1pPr>
            <a:lvl2pPr marL="539973" indent="-179992">
              <a:buFont typeface="Symbol" panose="05050102010706020507" pitchFamily="18" charset="2"/>
              <a:buChar char="-"/>
              <a:defRPr sz="2200">
                <a:latin typeface="Arial" panose="020B0604020202020204" pitchFamily="34" charset="0"/>
                <a:cs typeface="Arial" panose="020B0604020202020204" pitchFamily="34" charset="0"/>
              </a:defRPr>
            </a:lvl2pPr>
            <a:lvl3pPr marL="719965" indent="-179992">
              <a:buFont typeface="Symbol" panose="05050102010706020507" pitchFamily="18" charset="2"/>
              <a:buChar char="-"/>
              <a:defRPr sz="2000">
                <a:latin typeface="Arial" panose="020B0604020202020204" pitchFamily="34" charset="0"/>
                <a:cs typeface="Arial" panose="020B0604020202020204" pitchFamily="34" charset="0"/>
              </a:defRPr>
            </a:lvl3pPr>
            <a:lvl4pPr marL="899956" indent="-179992">
              <a:buFont typeface="Symbol" panose="05050102010706020507" pitchFamily="18" charset="2"/>
              <a:buChar char="-"/>
              <a:defRPr sz="2000">
                <a:latin typeface="Arial" panose="020B0604020202020204" pitchFamily="34" charset="0"/>
                <a:cs typeface="Arial" panose="020B0604020202020204" pitchFamily="34" charset="0"/>
              </a:defRPr>
            </a:lvl4pPr>
            <a:lvl5pPr marL="1079946" indent="-179992">
              <a:buFont typeface="Symbol" panose="05050102010706020507" pitchFamily="18" charset="2"/>
              <a:buChar cha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1" descr="Logo&#10;&#10;Description automatically generated">
            <a:extLst>
              <a:ext uri="{FF2B5EF4-FFF2-40B4-BE49-F238E27FC236}">
                <a16:creationId xmlns:a16="http://schemas.microsoft.com/office/drawing/2014/main" id="{E1C51F6A-94BA-FB74-CEA1-4867DC750B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9579" y="229655"/>
            <a:ext cx="841446" cy="560964"/>
          </a:xfrm>
          <a:prstGeom prst="rect">
            <a:avLst/>
          </a:prstGeom>
        </p:spPr>
      </p:pic>
    </p:spTree>
    <p:extLst>
      <p:ext uri="{BB962C8B-B14F-4D97-AF65-F5344CB8AC3E}">
        <p14:creationId xmlns:p14="http://schemas.microsoft.com/office/powerpoint/2010/main" val="1553800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8424000" cy="871806"/>
          </a:xfrm>
          <a:prstGeom prst="rect">
            <a:avLst/>
          </a:prstGeom>
        </p:spPr>
        <p:txBody>
          <a:bodyPr lIns="0" tIns="0" rIns="0" bIns="0" anchor="t" anchorCtr="0"/>
          <a:lstStyle>
            <a:lvl1pPr>
              <a:defRPr sz="3500"/>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6721476"/>
            <a:ext cx="9149339" cy="164578"/>
          </a:xfrm>
          <a:prstGeom prst="rect">
            <a:avLst/>
          </a:prstGeom>
        </p:spPr>
      </p:pic>
      <p:pic>
        <p:nvPicPr>
          <p:cNvPr id="3" name="Picture 2" descr="Logo&#10;&#10;Description automatically generated">
            <a:extLst>
              <a:ext uri="{FF2B5EF4-FFF2-40B4-BE49-F238E27FC236}">
                <a16:creationId xmlns:a16="http://schemas.microsoft.com/office/drawing/2014/main" id="{CE31100E-48D0-4328-FBA9-EFFCD754BB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9579" y="229655"/>
            <a:ext cx="841446" cy="560964"/>
          </a:xfrm>
          <a:prstGeom prst="rect">
            <a:avLst/>
          </a:prstGeom>
        </p:spPr>
      </p:pic>
    </p:spTree>
    <p:extLst>
      <p:ext uri="{BB962C8B-B14F-4D97-AF65-F5344CB8AC3E}">
        <p14:creationId xmlns:p14="http://schemas.microsoft.com/office/powerpoint/2010/main" val="2880940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6721476"/>
            <a:ext cx="9149339" cy="164578"/>
          </a:xfrm>
          <a:prstGeom prst="rect">
            <a:avLst/>
          </a:prstGeom>
        </p:spPr>
      </p:pic>
      <p:pic>
        <p:nvPicPr>
          <p:cNvPr id="2" name="Picture 1" descr="Logo&#10;&#10;Description automatically generated">
            <a:extLst>
              <a:ext uri="{FF2B5EF4-FFF2-40B4-BE49-F238E27FC236}">
                <a16:creationId xmlns:a16="http://schemas.microsoft.com/office/drawing/2014/main" id="{DC6CF0EB-5CAF-7C73-7529-A6182B7A0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9579" y="229655"/>
            <a:ext cx="841446" cy="560964"/>
          </a:xfrm>
          <a:prstGeom prst="rect">
            <a:avLst/>
          </a:prstGeom>
        </p:spPr>
      </p:pic>
    </p:spTree>
    <p:extLst>
      <p:ext uri="{BB962C8B-B14F-4D97-AF65-F5344CB8AC3E}">
        <p14:creationId xmlns:p14="http://schemas.microsoft.com/office/powerpoint/2010/main" val="3609610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33"/>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8"/>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124200" y="6356358"/>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553200" y="6356358"/>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5151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681239"/>
            <a:ext cx="7336255" cy="176769"/>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 y="1403999"/>
            <a:ext cx="7336255" cy="3334236"/>
          </a:xfrm>
          <a:prstGeom prst="rect">
            <a:avLst/>
          </a:prstGeom>
        </p:spPr>
      </p:pic>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r="75359" b="-1"/>
          <a:stretch/>
        </p:blipFill>
        <p:spPr>
          <a:xfrm>
            <a:off x="7336259" y="6681239"/>
            <a:ext cx="1807745" cy="176769"/>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r="75359"/>
          <a:stretch/>
        </p:blipFill>
        <p:spPr>
          <a:xfrm>
            <a:off x="7336259" y="1403999"/>
            <a:ext cx="1807745" cy="3334236"/>
          </a:xfrm>
          <a:prstGeom prst="rect">
            <a:avLst/>
          </a:prstGeom>
        </p:spPr>
      </p:pic>
      <p:sp>
        <p:nvSpPr>
          <p:cNvPr id="10" name="Title 1"/>
          <p:cNvSpPr>
            <a:spLocks noGrp="1"/>
          </p:cNvSpPr>
          <p:nvPr>
            <p:ph type="title"/>
          </p:nvPr>
        </p:nvSpPr>
        <p:spPr>
          <a:xfrm>
            <a:off x="360000" y="4837927"/>
            <a:ext cx="8490270" cy="871806"/>
          </a:xfrm>
          <a:prstGeom prst="rect">
            <a:avLst/>
          </a:prstGeom>
        </p:spPr>
        <p:txBody>
          <a:bodyPr lIns="0" tIns="0" rIns="0" bIns="0" anchor="t" anchorCtr="0"/>
          <a:lstStyle>
            <a:lvl1pPr>
              <a:defRPr sz="3500"/>
            </a:lvl1pPr>
          </a:lstStyle>
          <a:p>
            <a:r>
              <a:rPr lang="en-US"/>
              <a:t>Click to edit Master title style</a:t>
            </a:r>
            <a:endParaRPr lang="en-US" dirty="0"/>
          </a:p>
        </p:txBody>
      </p:sp>
      <p:pic>
        <p:nvPicPr>
          <p:cNvPr id="2" name="Picture 1" descr="Logo&#10;&#10;Description automatically generated">
            <a:extLst>
              <a:ext uri="{FF2B5EF4-FFF2-40B4-BE49-F238E27FC236}">
                <a16:creationId xmlns:a16="http://schemas.microsoft.com/office/drawing/2014/main" id="{BC5F313D-DADD-C926-B92B-C918A81640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69579" y="229655"/>
            <a:ext cx="841446" cy="560964"/>
          </a:xfrm>
          <a:prstGeom prst="rect">
            <a:avLst/>
          </a:prstGeom>
        </p:spPr>
      </p:pic>
    </p:spTree>
    <p:extLst>
      <p:ext uri="{BB962C8B-B14F-4D97-AF65-F5344CB8AC3E}">
        <p14:creationId xmlns:p14="http://schemas.microsoft.com/office/powerpoint/2010/main" val="3808782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8490270" cy="871806"/>
          </a:xfrm>
          <a:prstGeom prst="rect">
            <a:avLst/>
          </a:prstGeom>
        </p:spPr>
        <p:txBody>
          <a:bodyPr lIns="0" tIns="0" rIns="0" bIns="0" anchor="t" anchorCtr="0"/>
          <a:lstStyle>
            <a:lvl1pPr>
              <a:defRPr sz="3500"/>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6721476"/>
            <a:ext cx="9149339" cy="164578"/>
          </a:xfrm>
          <a:prstGeom prst="rect">
            <a:avLst/>
          </a:prstGeom>
        </p:spPr>
      </p:pic>
      <p:sp>
        <p:nvSpPr>
          <p:cNvPr id="5" name="Text Placeholder 4"/>
          <p:cNvSpPr>
            <a:spLocks noGrp="1"/>
          </p:cNvSpPr>
          <p:nvPr>
            <p:ph type="body" sz="quarter" idx="10"/>
          </p:nvPr>
        </p:nvSpPr>
        <p:spPr>
          <a:xfrm>
            <a:off x="360000" y="1944688"/>
            <a:ext cx="8490270" cy="4210050"/>
          </a:xfrm>
          <a:prstGeom prst="rect">
            <a:avLst/>
          </a:prstGeom>
        </p:spPr>
        <p:txBody>
          <a:bodyPr/>
          <a:lstStyle>
            <a:lvl1pPr>
              <a:defRPr sz="2400"/>
            </a:lvl1pPr>
            <a:lvl2pPr marL="685766" indent="-228589">
              <a:buFont typeface="Arial" panose="020B0604020202020204" pitchFamily="34" charset="0"/>
              <a:buChar char="−"/>
              <a:defRPr sz="2200"/>
            </a:lvl2pPr>
            <a:lvl3pPr marL="1142942" indent="-228589">
              <a:buFont typeface="Arial" panose="020B0604020202020204" pitchFamily="34" charset="0"/>
              <a:buChar char="−"/>
              <a:defRPr sz="2000"/>
            </a:lvl3pPr>
            <a:lvl4pPr marL="1600120" indent="-228589">
              <a:buFont typeface="Arial" panose="020B0604020202020204" pitchFamily="34" charset="0"/>
              <a:buChar char="−"/>
              <a:defRPr sz="2000"/>
            </a:lvl4pPr>
            <a:lvl5pPr marL="2057298" indent="-228589">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2" descr="Logo&#10;&#10;Description automatically generated">
            <a:extLst>
              <a:ext uri="{FF2B5EF4-FFF2-40B4-BE49-F238E27FC236}">
                <a16:creationId xmlns:a16="http://schemas.microsoft.com/office/drawing/2014/main" id="{113CE7A7-3C95-79E2-CE73-924D5E6ADA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9579" y="229655"/>
            <a:ext cx="841446" cy="560964"/>
          </a:xfrm>
          <a:prstGeom prst="rect">
            <a:avLst/>
          </a:prstGeom>
        </p:spPr>
      </p:pic>
    </p:spTree>
    <p:extLst>
      <p:ext uri="{BB962C8B-B14F-4D97-AF65-F5344CB8AC3E}">
        <p14:creationId xmlns:p14="http://schemas.microsoft.com/office/powerpoint/2010/main" val="120141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8490270" cy="871806"/>
          </a:xfrm>
          <a:prstGeom prst="rect">
            <a:avLst/>
          </a:prstGeom>
        </p:spPr>
        <p:txBody>
          <a:bodyPr lIns="0" tIns="0" rIns="0" bIns="0" anchor="t" anchorCtr="0"/>
          <a:lstStyle>
            <a:lvl1pPr>
              <a:defRPr sz="3500"/>
            </a:lvl1pPr>
          </a:lstStyle>
          <a:p>
            <a:r>
              <a:rPr lang="en-US"/>
              <a:t>Click to edit Master title style</a:t>
            </a:r>
            <a:endParaRPr lang="en-US" dirty="0"/>
          </a:p>
        </p:txBody>
      </p:sp>
      <p:sp>
        <p:nvSpPr>
          <p:cNvPr id="3" name="Text Placeholder 2"/>
          <p:cNvSpPr>
            <a:spLocks noGrp="1"/>
          </p:cNvSpPr>
          <p:nvPr>
            <p:ph type="body" idx="1"/>
          </p:nvPr>
        </p:nvSpPr>
        <p:spPr>
          <a:xfrm>
            <a:off x="360003" y="1944000"/>
            <a:ext cx="8490271" cy="4210220"/>
          </a:xfrm>
          <a:prstGeom prst="rect">
            <a:avLst/>
          </a:prstGeom>
        </p:spPr>
        <p:txBody>
          <a:bodyPr lIns="0" tIns="0" rIns="0" bIns="0" numCol="1" spcCol="180000"/>
          <a:lstStyle>
            <a:lvl1pPr marL="0" marR="0" indent="0" algn="l" defTabSz="914354" rtl="0" eaLnBrk="1" fontAlgn="auto" latinLnBrk="0" hangingPunct="1">
              <a:lnSpc>
                <a:spcPts val="24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cs typeface="Arial" panose="020B0604020202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6721476"/>
            <a:ext cx="9149339" cy="164578"/>
          </a:xfrm>
          <a:prstGeom prst="rect">
            <a:avLst/>
          </a:prstGeom>
        </p:spPr>
      </p:pic>
      <p:pic>
        <p:nvPicPr>
          <p:cNvPr id="4" name="Picture 3" descr="Logo&#10;&#10;Description automatically generated">
            <a:extLst>
              <a:ext uri="{FF2B5EF4-FFF2-40B4-BE49-F238E27FC236}">
                <a16:creationId xmlns:a16="http://schemas.microsoft.com/office/drawing/2014/main" id="{045A021C-719D-7E53-5D20-7606E384B4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9579" y="229655"/>
            <a:ext cx="841446" cy="560964"/>
          </a:xfrm>
          <a:prstGeom prst="rect">
            <a:avLst/>
          </a:prstGeom>
        </p:spPr>
      </p:pic>
    </p:spTree>
    <p:extLst>
      <p:ext uri="{BB962C8B-B14F-4D97-AF65-F5344CB8AC3E}">
        <p14:creationId xmlns:p14="http://schemas.microsoft.com/office/powerpoint/2010/main" val="369258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picture right slide">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8424000" cy="871806"/>
          </a:xfrm>
          <a:prstGeom prst="rect">
            <a:avLst/>
          </a:prstGeom>
        </p:spPr>
        <p:txBody>
          <a:bodyPr lIns="0" tIns="0" rIns="0" bIns="0" anchor="t" anchorCtr="0"/>
          <a:lstStyle>
            <a:lvl1pPr>
              <a:defRPr sz="3500"/>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6721476"/>
            <a:ext cx="9149339" cy="164578"/>
          </a:xfrm>
          <a:prstGeom prst="rect">
            <a:avLst/>
          </a:prstGeom>
        </p:spPr>
      </p:pic>
      <p:sp>
        <p:nvSpPr>
          <p:cNvPr id="9" name="Content Placeholder 2"/>
          <p:cNvSpPr>
            <a:spLocks noGrp="1"/>
          </p:cNvSpPr>
          <p:nvPr>
            <p:ph idx="14"/>
          </p:nvPr>
        </p:nvSpPr>
        <p:spPr>
          <a:xfrm>
            <a:off x="4662000" y="1934275"/>
            <a:ext cx="4122000" cy="4292413"/>
          </a:xfrm>
          <a:prstGeom prst="rect">
            <a:avLst/>
          </a:prstGeom>
        </p:spPr>
        <p:txBody>
          <a:bodyPr/>
          <a:lstStyle>
            <a:lvl1pPr>
              <a:defRPr sz="2400">
                <a:latin typeface="Arial" panose="020B0604020202020204" pitchFamily="34" charset="0"/>
                <a:cs typeface="Arial" panose="020B0604020202020204" pitchFamily="34" charset="0"/>
              </a:defRPr>
            </a:lvl1pPr>
            <a:lvl2pPr marL="914354" indent="-457178">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4"/>
          <p:cNvSpPr>
            <a:spLocks noGrp="1"/>
          </p:cNvSpPr>
          <p:nvPr>
            <p:ph type="body" sz="quarter" idx="10"/>
          </p:nvPr>
        </p:nvSpPr>
        <p:spPr>
          <a:xfrm>
            <a:off x="360000" y="1944688"/>
            <a:ext cx="4173900" cy="4281997"/>
          </a:xfrm>
          <a:prstGeom prst="rect">
            <a:avLst/>
          </a:prstGeom>
        </p:spPr>
        <p:txBody>
          <a:bodyPr/>
          <a:lstStyle>
            <a:lvl1pPr>
              <a:defRPr sz="2400"/>
            </a:lvl1pPr>
            <a:lvl2pPr marL="685766" indent="-228589">
              <a:buFont typeface="Arial" panose="020B0604020202020204" pitchFamily="34" charset="0"/>
              <a:buChar char="−"/>
              <a:defRPr sz="2200"/>
            </a:lvl2pPr>
            <a:lvl3pPr marL="1142942" indent="-228589">
              <a:buFont typeface="Arial" panose="020B0604020202020204" pitchFamily="34" charset="0"/>
              <a:buChar char="−"/>
              <a:defRPr sz="2000"/>
            </a:lvl3pPr>
            <a:lvl4pPr marL="1600120" indent="-228589">
              <a:buFont typeface="Arial" panose="020B0604020202020204" pitchFamily="34" charset="0"/>
              <a:buChar char="−"/>
              <a:defRPr sz="2000"/>
            </a:lvl4pPr>
            <a:lvl5pPr marL="2057298" indent="-228589">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2" descr="Logo&#10;&#10;Description automatically generated">
            <a:extLst>
              <a:ext uri="{FF2B5EF4-FFF2-40B4-BE49-F238E27FC236}">
                <a16:creationId xmlns:a16="http://schemas.microsoft.com/office/drawing/2014/main" id="{DCB25315-A9AB-4AEE-41A9-53228F7236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9579" y="229655"/>
            <a:ext cx="841446" cy="560964"/>
          </a:xfrm>
          <a:prstGeom prst="rect">
            <a:avLst/>
          </a:prstGeom>
        </p:spPr>
      </p:pic>
    </p:spTree>
    <p:extLst>
      <p:ext uri="{BB962C8B-B14F-4D97-AF65-F5344CB8AC3E}">
        <p14:creationId xmlns:p14="http://schemas.microsoft.com/office/powerpoint/2010/main" val="290023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left slide">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8424000" cy="871806"/>
          </a:xfrm>
          <a:prstGeom prst="rect">
            <a:avLst/>
          </a:prstGeom>
        </p:spPr>
        <p:txBody>
          <a:bodyPr lIns="0" tIns="0" rIns="0" bIns="0" anchor="t" anchorCtr="0"/>
          <a:lstStyle>
            <a:lvl1pPr>
              <a:defRPr sz="3500"/>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6721476"/>
            <a:ext cx="9149339" cy="164578"/>
          </a:xfrm>
          <a:prstGeom prst="rect">
            <a:avLst/>
          </a:prstGeom>
        </p:spPr>
      </p:pic>
      <p:sp>
        <p:nvSpPr>
          <p:cNvPr id="9" name="Content Placeholder 2"/>
          <p:cNvSpPr>
            <a:spLocks noGrp="1"/>
          </p:cNvSpPr>
          <p:nvPr>
            <p:ph idx="14"/>
          </p:nvPr>
        </p:nvSpPr>
        <p:spPr>
          <a:xfrm>
            <a:off x="360004" y="1934273"/>
            <a:ext cx="4122001" cy="4219948"/>
          </a:xfrm>
          <a:prstGeom prst="rect">
            <a:avLst/>
          </a:prstGeom>
        </p:spPr>
        <p:txBody>
          <a:bodyPr/>
          <a:lstStyle>
            <a:lvl1pPr>
              <a:defRPr sz="2400">
                <a:latin typeface="Arial" panose="020B0604020202020204" pitchFamily="34" charset="0"/>
                <a:cs typeface="Arial" panose="020B0604020202020204" pitchFamily="34" charset="0"/>
              </a:defRPr>
            </a:lvl1pPr>
            <a:lvl2pPr marL="914354" indent="-457178">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4"/>
          <p:cNvSpPr>
            <a:spLocks noGrp="1"/>
          </p:cNvSpPr>
          <p:nvPr>
            <p:ph type="body" sz="quarter" idx="10"/>
          </p:nvPr>
        </p:nvSpPr>
        <p:spPr>
          <a:xfrm>
            <a:off x="4600574" y="1944688"/>
            <a:ext cx="4249695" cy="4210050"/>
          </a:xfrm>
          <a:prstGeom prst="rect">
            <a:avLst/>
          </a:prstGeom>
        </p:spPr>
        <p:txBody>
          <a:bodyPr/>
          <a:lstStyle>
            <a:lvl1pPr>
              <a:defRPr sz="2400"/>
            </a:lvl1pPr>
            <a:lvl2pPr marL="685766" indent="-228589">
              <a:buFont typeface="Arial" panose="020B0604020202020204" pitchFamily="34" charset="0"/>
              <a:buChar char="−"/>
              <a:defRPr sz="2200"/>
            </a:lvl2pPr>
            <a:lvl3pPr marL="1142942" indent="-228589">
              <a:buFont typeface="Arial" panose="020B0604020202020204" pitchFamily="34" charset="0"/>
              <a:buChar char="−"/>
              <a:defRPr sz="2000"/>
            </a:lvl3pPr>
            <a:lvl4pPr marL="1600120" indent="-228589">
              <a:buFont typeface="Arial" panose="020B0604020202020204" pitchFamily="34" charset="0"/>
              <a:buChar char="−"/>
              <a:defRPr sz="2000"/>
            </a:lvl4pPr>
            <a:lvl5pPr marL="2057298" indent="-228589">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2" descr="Logo&#10;&#10;Description automatically generated">
            <a:extLst>
              <a:ext uri="{FF2B5EF4-FFF2-40B4-BE49-F238E27FC236}">
                <a16:creationId xmlns:a16="http://schemas.microsoft.com/office/drawing/2014/main" id="{49D92300-B909-D49C-6859-73B5B89A7C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9579" y="229655"/>
            <a:ext cx="841446" cy="560964"/>
          </a:xfrm>
          <a:prstGeom prst="rect">
            <a:avLst/>
          </a:prstGeom>
        </p:spPr>
      </p:pic>
    </p:spTree>
    <p:extLst>
      <p:ext uri="{BB962C8B-B14F-4D97-AF65-F5344CB8AC3E}">
        <p14:creationId xmlns:p14="http://schemas.microsoft.com/office/powerpoint/2010/main" val="351115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media two col">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8424000" cy="871806"/>
          </a:xfrm>
          <a:prstGeom prst="rect">
            <a:avLst/>
          </a:prstGeom>
        </p:spPr>
        <p:txBody>
          <a:bodyPr lIns="0" tIns="0" rIns="0" bIns="0" anchor="t" anchorCtr="0"/>
          <a:lstStyle>
            <a:lvl1pPr>
              <a:defRPr sz="3500"/>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6721476"/>
            <a:ext cx="9149339" cy="164578"/>
          </a:xfrm>
          <a:prstGeom prst="rect">
            <a:avLst/>
          </a:prstGeom>
        </p:spPr>
      </p:pic>
      <p:sp>
        <p:nvSpPr>
          <p:cNvPr id="12" name="Content Placeholder 3"/>
          <p:cNvSpPr>
            <a:spLocks noGrp="1"/>
          </p:cNvSpPr>
          <p:nvPr>
            <p:ph sz="half" idx="2"/>
          </p:nvPr>
        </p:nvSpPr>
        <p:spPr>
          <a:xfrm>
            <a:off x="359999" y="2404790"/>
            <a:ext cx="4122001" cy="3749430"/>
          </a:xfrm>
          <a:prstGeom prst="rect">
            <a:avLst/>
          </a:prstGeom>
        </p:spPr>
        <p:txBody>
          <a:bodyPr/>
          <a:lstStyle>
            <a:lvl1pPr>
              <a:defRPr sz="2400">
                <a:latin typeface="Arial" panose="020B0604020202020204" pitchFamily="34" charset="0"/>
                <a:cs typeface="Arial" panose="020B0604020202020204" pitchFamily="34" charset="0"/>
              </a:defRPr>
            </a:lvl1pPr>
            <a:lvl2pPr marL="539973" indent="-179992">
              <a:buFont typeface="Symbol" panose="05050102010706020507" pitchFamily="18" charset="2"/>
              <a:buChar char="-"/>
              <a:defRPr sz="2200">
                <a:latin typeface="Arial" panose="020B0604020202020204" pitchFamily="34" charset="0"/>
                <a:cs typeface="Arial" panose="020B0604020202020204" pitchFamily="34" charset="0"/>
              </a:defRPr>
            </a:lvl2pPr>
            <a:lvl3pPr marL="719965" indent="-179992">
              <a:buFont typeface="Symbol" panose="05050102010706020507" pitchFamily="18" charset="2"/>
              <a:buChar char="-"/>
              <a:defRPr sz="2000">
                <a:latin typeface="Arial" panose="020B0604020202020204" pitchFamily="34" charset="0"/>
                <a:cs typeface="Arial" panose="020B0604020202020204" pitchFamily="34" charset="0"/>
              </a:defRPr>
            </a:lvl3pPr>
            <a:lvl4pPr marL="899956" indent="-179992">
              <a:buFont typeface="Symbol" panose="05050102010706020507" pitchFamily="18" charset="2"/>
              <a:buChar char="-"/>
              <a:defRPr sz="2000">
                <a:latin typeface="Arial" panose="020B0604020202020204" pitchFamily="34" charset="0"/>
                <a:cs typeface="Arial" panose="020B0604020202020204" pitchFamily="34" charset="0"/>
              </a:defRPr>
            </a:lvl4pPr>
            <a:lvl5pPr marL="1079946" indent="-179992">
              <a:buFont typeface="Symbol" panose="05050102010706020507" pitchFamily="18" charset="2"/>
              <a:buChar cha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10"/>
          </p:nvPr>
        </p:nvSpPr>
        <p:spPr>
          <a:xfrm>
            <a:off x="4662003" y="2404790"/>
            <a:ext cx="4118101" cy="3749430"/>
          </a:xfrm>
          <a:prstGeom prst="rect">
            <a:avLst/>
          </a:prstGeom>
        </p:spPr>
        <p:txBody>
          <a:bodyPr/>
          <a:lstStyle>
            <a:lvl1pPr>
              <a:defRPr sz="2000">
                <a:latin typeface="Arial" panose="020B0604020202020204" pitchFamily="34" charset="0"/>
                <a:cs typeface="Arial" panose="020B0604020202020204" pitchFamily="34" charset="0"/>
              </a:defRPr>
            </a:lvl1pPr>
            <a:lvl2pPr marL="539973" indent="-179992">
              <a:buFont typeface="Symbol" panose="05050102010706020507" pitchFamily="18" charset="2"/>
              <a:buChar char="-"/>
              <a:defRPr sz="2000">
                <a:latin typeface="Arial" panose="020B0604020202020204" pitchFamily="34" charset="0"/>
                <a:cs typeface="Arial" panose="020B0604020202020204" pitchFamily="34" charset="0"/>
              </a:defRPr>
            </a:lvl2pPr>
            <a:lvl3pPr marL="719965" indent="-179992">
              <a:buFont typeface="Symbol" panose="05050102010706020507" pitchFamily="18" charset="2"/>
              <a:buChar char="-"/>
              <a:defRPr sz="1800">
                <a:latin typeface="Arial" panose="020B0604020202020204" pitchFamily="34" charset="0"/>
                <a:cs typeface="Arial" panose="020B0604020202020204" pitchFamily="34" charset="0"/>
              </a:defRPr>
            </a:lvl3pPr>
            <a:lvl4pPr marL="899956" indent="-179992">
              <a:buFont typeface="Symbol" panose="05050102010706020507" pitchFamily="18" charset="2"/>
              <a:buChar char="-"/>
              <a:defRPr sz="1800">
                <a:latin typeface="Arial" panose="020B0604020202020204" pitchFamily="34" charset="0"/>
                <a:cs typeface="Arial" panose="020B0604020202020204" pitchFamily="34" charset="0"/>
              </a:defRPr>
            </a:lvl4pPr>
            <a:lvl5pPr marL="1079946" indent="-179992">
              <a:buFont typeface="Symbol" panose="05050102010706020507" pitchFamily="18" charset="2"/>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1"/>
          </p:nvPr>
        </p:nvSpPr>
        <p:spPr>
          <a:xfrm>
            <a:off x="4662003" y="1934281"/>
            <a:ext cx="4122001" cy="408589"/>
          </a:xfrm>
          <a:prstGeom prst="rect">
            <a:avLst/>
          </a:prstGeom>
        </p:spPr>
        <p:txBody>
          <a:bodyPr/>
          <a:lstStyle>
            <a:lvl1pPr marL="0" indent="0">
              <a:buNone/>
              <a:defRPr sz="2000" b="1"/>
            </a:lvl1pPr>
          </a:lstStyle>
          <a:p>
            <a:pPr lvl="0"/>
            <a:r>
              <a:rPr lang="en-US"/>
              <a:t>Click to edit Master text styles</a:t>
            </a:r>
          </a:p>
        </p:txBody>
      </p:sp>
      <p:sp>
        <p:nvSpPr>
          <p:cNvPr id="10" name="Text Placeholder 4"/>
          <p:cNvSpPr>
            <a:spLocks noGrp="1"/>
          </p:cNvSpPr>
          <p:nvPr>
            <p:ph type="body" sz="quarter" idx="12"/>
          </p:nvPr>
        </p:nvSpPr>
        <p:spPr>
          <a:xfrm>
            <a:off x="360080" y="1934281"/>
            <a:ext cx="4121923" cy="408589"/>
          </a:xfrm>
          <a:prstGeom prst="rect">
            <a:avLst/>
          </a:prstGeom>
        </p:spPr>
        <p:txBody>
          <a:bodyPr/>
          <a:lstStyle>
            <a:lvl1pPr marL="0" indent="0">
              <a:buNone/>
              <a:defRPr sz="2000" b="1"/>
            </a:lvl1pPr>
          </a:lstStyle>
          <a:p>
            <a:pPr lvl="0"/>
            <a:r>
              <a:rPr lang="en-US"/>
              <a:t>Click to edit Master text styles</a:t>
            </a:r>
          </a:p>
        </p:txBody>
      </p:sp>
      <p:pic>
        <p:nvPicPr>
          <p:cNvPr id="3" name="Picture 2" descr="Logo&#10;&#10;Description automatically generated">
            <a:extLst>
              <a:ext uri="{FF2B5EF4-FFF2-40B4-BE49-F238E27FC236}">
                <a16:creationId xmlns:a16="http://schemas.microsoft.com/office/drawing/2014/main" id="{399285D7-DA80-B0D3-3BEE-690EE1DFE1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9579" y="229655"/>
            <a:ext cx="841446" cy="560964"/>
          </a:xfrm>
          <a:prstGeom prst="rect">
            <a:avLst/>
          </a:prstGeom>
        </p:spPr>
      </p:pic>
    </p:spTree>
    <p:extLst>
      <p:ext uri="{BB962C8B-B14F-4D97-AF65-F5344CB8AC3E}">
        <p14:creationId xmlns:p14="http://schemas.microsoft.com/office/powerpoint/2010/main" val="278308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slide with Title">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8490270" cy="871806"/>
          </a:xfrm>
          <a:prstGeom prst="rect">
            <a:avLst/>
          </a:prstGeom>
        </p:spPr>
        <p:txBody>
          <a:bodyPr lIns="0" tIns="0" rIns="0" bIns="0" anchor="t" anchorCtr="0"/>
          <a:lstStyle>
            <a:lvl1pPr>
              <a:defRPr sz="3500"/>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6721476"/>
            <a:ext cx="9149339" cy="164578"/>
          </a:xfrm>
          <a:prstGeom prst="rect">
            <a:avLst/>
          </a:prstGeom>
        </p:spPr>
      </p:pic>
      <p:sp>
        <p:nvSpPr>
          <p:cNvPr id="10" name="Content Placeholder 2"/>
          <p:cNvSpPr>
            <a:spLocks noGrp="1"/>
          </p:cNvSpPr>
          <p:nvPr>
            <p:ph idx="13"/>
          </p:nvPr>
        </p:nvSpPr>
        <p:spPr>
          <a:xfrm>
            <a:off x="360003" y="1944006"/>
            <a:ext cx="8490271" cy="4292413"/>
          </a:xfrm>
          <a:prstGeom prst="rect">
            <a:avLst/>
          </a:prstGeom>
        </p:spPr>
        <p:txBody>
          <a:bodyPr/>
          <a:lstStyle>
            <a:lvl1pPr>
              <a:defRPr sz="2400">
                <a:latin typeface="Arial" panose="020B0604020202020204" pitchFamily="34" charset="0"/>
                <a:cs typeface="Arial" panose="020B0604020202020204" pitchFamily="34" charset="0"/>
              </a:defRPr>
            </a:lvl1pPr>
            <a:lvl2pPr marL="914354" indent="-457178">
              <a:buFont typeface="Arial" panose="020B0604020202020204" pitchFamily="34" charset="0"/>
              <a:buChar char="─"/>
              <a:defRPr/>
            </a:lvl2pPr>
            <a:lvl3pPr marL="914354" indent="0">
              <a:buNone/>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2" descr="Logo&#10;&#10;Description automatically generated">
            <a:extLst>
              <a:ext uri="{FF2B5EF4-FFF2-40B4-BE49-F238E27FC236}">
                <a16:creationId xmlns:a16="http://schemas.microsoft.com/office/drawing/2014/main" id="{7C17EAEE-8C20-0325-4728-DA2F049378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9579" y="229655"/>
            <a:ext cx="841446" cy="560964"/>
          </a:xfrm>
          <a:prstGeom prst="rect">
            <a:avLst/>
          </a:prstGeom>
        </p:spPr>
      </p:pic>
    </p:spTree>
    <p:extLst>
      <p:ext uri="{BB962C8B-B14F-4D97-AF65-F5344CB8AC3E}">
        <p14:creationId xmlns:p14="http://schemas.microsoft.com/office/powerpoint/2010/main" val="255149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slide no 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6721476"/>
            <a:ext cx="9149339" cy="164578"/>
          </a:xfrm>
          <a:prstGeom prst="rect">
            <a:avLst/>
          </a:prstGeom>
        </p:spPr>
      </p:pic>
      <p:sp>
        <p:nvSpPr>
          <p:cNvPr id="10" name="Content Placeholder 2"/>
          <p:cNvSpPr>
            <a:spLocks noGrp="1"/>
          </p:cNvSpPr>
          <p:nvPr>
            <p:ph idx="13"/>
          </p:nvPr>
        </p:nvSpPr>
        <p:spPr>
          <a:xfrm>
            <a:off x="360003" y="990002"/>
            <a:ext cx="8490271" cy="5246412"/>
          </a:xfrm>
          <a:prstGeom prst="rect">
            <a:avLst/>
          </a:prstGeom>
        </p:spPr>
        <p:txBody>
          <a:bodyPr/>
          <a:lstStyle>
            <a:lvl1pPr>
              <a:defRPr sz="2400">
                <a:latin typeface="Arial" panose="020B0604020202020204" pitchFamily="34" charset="0"/>
                <a:cs typeface="Arial" panose="020B0604020202020204" pitchFamily="34" charset="0"/>
              </a:defRPr>
            </a:lvl1pPr>
            <a:lvl2pPr marL="914354" indent="-457178">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1" descr="Logo&#10;&#10;Description automatically generated">
            <a:extLst>
              <a:ext uri="{FF2B5EF4-FFF2-40B4-BE49-F238E27FC236}">
                <a16:creationId xmlns:a16="http://schemas.microsoft.com/office/drawing/2014/main" id="{75D6A30B-F646-891F-CF41-4FE38FD02C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9579" y="229655"/>
            <a:ext cx="841446" cy="560964"/>
          </a:xfrm>
          <a:prstGeom prst="rect">
            <a:avLst/>
          </a:prstGeom>
        </p:spPr>
      </p:pic>
    </p:spTree>
    <p:extLst>
      <p:ext uri="{BB962C8B-B14F-4D97-AF65-F5344CB8AC3E}">
        <p14:creationId xmlns:p14="http://schemas.microsoft.com/office/powerpoint/2010/main" val="36770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72347" y="324000"/>
            <a:ext cx="1102337" cy="581914"/>
          </a:xfrm>
          <a:prstGeom prst="rect">
            <a:avLst/>
          </a:prstGeom>
        </p:spPr>
      </p:pic>
    </p:spTree>
    <p:extLst>
      <p:ext uri="{BB962C8B-B14F-4D97-AF65-F5344CB8AC3E}">
        <p14:creationId xmlns:p14="http://schemas.microsoft.com/office/powerpoint/2010/main" val="293035462"/>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8" r:id="rId3"/>
    <p:sldLayoutId id="2147483663" r:id="rId4"/>
    <p:sldLayoutId id="2147483672" r:id="rId5"/>
    <p:sldLayoutId id="2147483685" r:id="rId6"/>
    <p:sldLayoutId id="2147483680" r:id="rId7"/>
    <p:sldLayoutId id="2147483679" r:id="rId8"/>
    <p:sldLayoutId id="2147483686" r:id="rId9"/>
    <p:sldLayoutId id="2147483683" r:id="rId10"/>
    <p:sldLayoutId id="2147483684" r:id="rId11"/>
    <p:sldLayoutId id="2147483681" r:id="rId12"/>
    <p:sldLayoutId id="2147483682" r:id="rId13"/>
    <p:sldLayoutId id="2147483687" r:id="rId14"/>
  </p:sldLayoutIdLst>
  <p:txStyles>
    <p:titleStyle>
      <a:lvl1pPr algn="l" defTabSz="914354" rtl="0" eaLnBrk="1" latinLnBrk="0" hangingPunct="1">
        <a:lnSpc>
          <a:spcPts val="4600"/>
        </a:lnSpc>
        <a:spcBef>
          <a:spcPct val="0"/>
        </a:spcBef>
        <a:buNone/>
        <a:defRPr sz="4500" b="1" kern="1200">
          <a:solidFill>
            <a:schemeClr val="tx1"/>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hesa.ac.uk/collection/provider-tools" TargetMode="External"/><Relationship Id="rId2" Type="http://schemas.openxmlformats.org/officeDocument/2006/relationships/hyperlink" Target="https://www.hesa.ac.uk/collection/coding-manual-tools" TargetMode="External"/><Relationship Id="rId1" Type="http://schemas.openxmlformats.org/officeDocument/2006/relationships/slideLayout" Target="../slideLayouts/slideLayout11.xml"/><Relationship Id="rId5" Type="http://schemas.openxmlformats.org/officeDocument/2006/relationships/image" Target="../media/image24.jpeg"/><Relationship Id="rId4" Type="http://schemas.openxmlformats.org/officeDocument/2006/relationships/hyperlink" Target="mailto:liaison@hesa.ac.uk"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a:t>SROC April 2024</a:t>
            </a:r>
          </a:p>
        </p:txBody>
      </p:sp>
      <p:sp>
        <p:nvSpPr>
          <p:cNvPr id="3" name="Title 2"/>
          <p:cNvSpPr>
            <a:spLocks noGrp="1"/>
          </p:cNvSpPr>
          <p:nvPr>
            <p:ph type="ctrTitle"/>
          </p:nvPr>
        </p:nvSpPr>
        <p:spPr>
          <a:xfrm>
            <a:off x="181569" y="4648168"/>
            <a:ext cx="11544328" cy="893961"/>
          </a:xfrm>
        </p:spPr>
        <p:txBody>
          <a:bodyPr>
            <a:normAutofit/>
          </a:bodyPr>
          <a:lstStyle/>
          <a:p>
            <a:r>
              <a:rPr lang="en-GB" sz="2800" dirty="0"/>
              <a:t>Breakout 3: Student model changes and SCS/SY</a:t>
            </a:r>
          </a:p>
        </p:txBody>
      </p:sp>
      <p:sp>
        <p:nvSpPr>
          <p:cNvPr id="4" name="Subtitle 3"/>
          <p:cNvSpPr>
            <a:spLocks noGrp="1"/>
          </p:cNvSpPr>
          <p:nvPr>
            <p:ph type="subTitle" idx="1"/>
          </p:nvPr>
        </p:nvSpPr>
        <p:spPr/>
        <p:txBody>
          <a:bodyPr/>
          <a:lstStyle/>
          <a:p>
            <a:r>
              <a:rPr lang="en-GB" dirty="0"/>
              <a:t>Ruth Underwood – Product Owner</a:t>
            </a:r>
          </a:p>
        </p:txBody>
      </p:sp>
    </p:spTree>
    <p:extLst>
      <p:ext uri="{BB962C8B-B14F-4D97-AF65-F5344CB8AC3E}">
        <p14:creationId xmlns:p14="http://schemas.microsoft.com/office/powerpoint/2010/main" val="157614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E1DC8-77C6-56A7-2E05-12C3601CA624}"/>
              </a:ext>
            </a:extLst>
          </p:cNvPr>
          <p:cNvSpPr>
            <a:spLocks noGrp="1"/>
          </p:cNvSpPr>
          <p:nvPr>
            <p:ph type="title"/>
          </p:nvPr>
        </p:nvSpPr>
        <p:spPr/>
        <p:txBody>
          <a:bodyPr/>
          <a:lstStyle/>
          <a:p>
            <a:r>
              <a:rPr lang="en-GB" dirty="0"/>
              <a:t>Guidance updates</a:t>
            </a:r>
          </a:p>
        </p:txBody>
      </p:sp>
      <p:graphicFrame>
        <p:nvGraphicFramePr>
          <p:cNvPr id="6" name="Text Placeholder 2">
            <a:extLst>
              <a:ext uri="{FF2B5EF4-FFF2-40B4-BE49-F238E27FC236}">
                <a16:creationId xmlns:a16="http://schemas.microsoft.com/office/drawing/2014/main" id="{71DF164B-B234-B541-15D9-F145928BB4AF}"/>
              </a:ext>
            </a:extLst>
          </p:cNvPr>
          <p:cNvGraphicFramePr/>
          <p:nvPr>
            <p:extLst>
              <p:ext uri="{D42A27DB-BD31-4B8C-83A1-F6EECF244321}">
                <p14:modId xmlns:p14="http://schemas.microsoft.com/office/powerpoint/2010/main" val="2551707358"/>
              </p:ext>
            </p:extLst>
          </p:nvPr>
        </p:nvGraphicFramePr>
        <p:xfrm>
          <a:off x="184639" y="2041944"/>
          <a:ext cx="8490271" cy="429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0689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826BC-D636-481B-2B6E-0CC992D01013}"/>
              </a:ext>
            </a:extLst>
          </p:cNvPr>
          <p:cNvSpPr>
            <a:spLocks noGrp="1"/>
          </p:cNvSpPr>
          <p:nvPr>
            <p:ph type="title"/>
          </p:nvPr>
        </p:nvSpPr>
        <p:spPr>
          <a:xfrm>
            <a:off x="360000" y="990001"/>
            <a:ext cx="8490270" cy="871806"/>
          </a:xfrm>
        </p:spPr>
        <p:txBody>
          <a:bodyPr anchor="t">
            <a:normAutofit/>
          </a:bodyPr>
          <a:lstStyle/>
          <a:p>
            <a:r>
              <a:rPr lang="en-GB" dirty="0"/>
              <a:t>Teacher training changes</a:t>
            </a:r>
          </a:p>
        </p:txBody>
      </p:sp>
      <p:graphicFrame>
        <p:nvGraphicFramePr>
          <p:cNvPr id="5" name="Text Placeholder 2">
            <a:extLst>
              <a:ext uri="{FF2B5EF4-FFF2-40B4-BE49-F238E27FC236}">
                <a16:creationId xmlns:a16="http://schemas.microsoft.com/office/drawing/2014/main" id="{22B13B2E-348B-D1FC-4EA8-4E334D7B11E8}"/>
              </a:ext>
            </a:extLst>
          </p:cNvPr>
          <p:cNvGraphicFramePr/>
          <p:nvPr>
            <p:extLst>
              <p:ext uri="{D42A27DB-BD31-4B8C-83A1-F6EECF244321}">
                <p14:modId xmlns:p14="http://schemas.microsoft.com/office/powerpoint/2010/main" val="1604807680"/>
              </p:ext>
            </p:extLst>
          </p:nvPr>
        </p:nvGraphicFramePr>
        <p:xfrm>
          <a:off x="360000" y="1807132"/>
          <a:ext cx="8490271" cy="429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3201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24056 Notification of Changes</a:t>
            </a:r>
          </a:p>
        </p:txBody>
      </p:sp>
    </p:spTree>
    <p:extLst>
      <p:ext uri="{BB962C8B-B14F-4D97-AF65-F5344CB8AC3E}">
        <p14:creationId xmlns:p14="http://schemas.microsoft.com/office/powerpoint/2010/main" val="1670274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48108-6870-7851-1E78-6E25411AE565}"/>
              </a:ext>
            </a:extLst>
          </p:cNvPr>
          <p:cNvSpPr>
            <a:spLocks noGrp="1"/>
          </p:cNvSpPr>
          <p:nvPr>
            <p:ph type="title"/>
          </p:nvPr>
        </p:nvSpPr>
        <p:spPr>
          <a:xfrm>
            <a:off x="360000" y="990001"/>
            <a:ext cx="8490270" cy="871806"/>
          </a:xfrm>
        </p:spPr>
        <p:txBody>
          <a:bodyPr anchor="t">
            <a:normAutofit/>
          </a:bodyPr>
          <a:lstStyle/>
          <a:p>
            <a:r>
              <a:rPr lang="en-GB" dirty="0"/>
              <a:t>Entry Qualification Award entity</a:t>
            </a:r>
          </a:p>
        </p:txBody>
      </p:sp>
      <p:graphicFrame>
        <p:nvGraphicFramePr>
          <p:cNvPr id="5" name="Text Placeholder 2">
            <a:extLst>
              <a:ext uri="{FF2B5EF4-FFF2-40B4-BE49-F238E27FC236}">
                <a16:creationId xmlns:a16="http://schemas.microsoft.com/office/drawing/2014/main" id="{1E79C675-C202-B667-585A-9FF28E99EA77}"/>
              </a:ext>
            </a:extLst>
          </p:cNvPr>
          <p:cNvGraphicFramePr/>
          <p:nvPr>
            <p:extLst>
              <p:ext uri="{D42A27DB-BD31-4B8C-83A1-F6EECF244321}">
                <p14:modId xmlns:p14="http://schemas.microsoft.com/office/powerpoint/2010/main" val="1873428753"/>
              </p:ext>
            </p:extLst>
          </p:nvPr>
        </p:nvGraphicFramePr>
        <p:xfrm>
          <a:off x="360003" y="1944006"/>
          <a:ext cx="8490271" cy="429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2413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D7DC87-C0BF-29C3-3EEE-257BE744CF0E}"/>
              </a:ext>
            </a:extLst>
          </p:cNvPr>
          <p:cNvSpPr>
            <a:spLocks noGrp="1"/>
          </p:cNvSpPr>
          <p:nvPr>
            <p:ph type="title"/>
          </p:nvPr>
        </p:nvSpPr>
        <p:spPr>
          <a:xfrm>
            <a:off x="360000" y="990001"/>
            <a:ext cx="8490270" cy="871806"/>
          </a:xfrm>
        </p:spPr>
        <p:txBody>
          <a:bodyPr anchor="t">
            <a:normAutofit/>
          </a:bodyPr>
          <a:lstStyle/>
          <a:p>
            <a:r>
              <a:rPr lang="en-GB" dirty="0" err="1"/>
              <a:t>OffVenueActivity.MOBSCHEME</a:t>
            </a:r>
            <a:endParaRPr lang="en-GB" dirty="0"/>
          </a:p>
        </p:txBody>
      </p:sp>
      <p:graphicFrame>
        <p:nvGraphicFramePr>
          <p:cNvPr id="6" name="Text Placeholder 3">
            <a:extLst>
              <a:ext uri="{FF2B5EF4-FFF2-40B4-BE49-F238E27FC236}">
                <a16:creationId xmlns:a16="http://schemas.microsoft.com/office/drawing/2014/main" id="{BF517683-7499-28CB-BBC9-74B7E0981A9E}"/>
              </a:ext>
            </a:extLst>
          </p:cNvPr>
          <p:cNvGraphicFramePr/>
          <p:nvPr>
            <p:extLst>
              <p:ext uri="{D42A27DB-BD31-4B8C-83A1-F6EECF244321}">
                <p14:modId xmlns:p14="http://schemas.microsoft.com/office/powerpoint/2010/main" val="2644795667"/>
              </p:ext>
            </p:extLst>
          </p:nvPr>
        </p:nvGraphicFramePr>
        <p:xfrm>
          <a:off x="360003" y="1944006"/>
          <a:ext cx="8490271" cy="429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825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54DC2-04EC-459A-7647-FE15283090B2}"/>
              </a:ext>
            </a:extLst>
          </p:cNvPr>
          <p:cNvSpPr>
            <a:spLocks noGrp="1"/>
          </p:cNvSpPr>
          <p:nvPr>
            <p:ph type="title"/>
          </p:nvPr>
        </p:nvSpPr>
        <p:spPr/>
        <p:txBody>
          <a:bodyPr/>
          <a:lstStyle/>
          <a:p>
            <a:r>
              <a:rPr lang="en-GB" dirty="0" err="1"/>
              <a:t>StudentCourseSession</a:t>
            </a:r>
            <a:r>
              <a:rPr lang="en-GB" dirty="0"/>
              <a:t> and </a:t>
            </a:r>
            <a:r>
              <a:rPr lang="en-GB" dirty="0" err="1"/>
              <a:t>SessionYear</a:t>
            </a:r>
            <a:r>
              <a:rPr lang="en-GB" dirty="0"/>
              <a:t> feedback</a:t>
            </a:r>
          </a:p>
        </p:txBody>
      </p:sp>
    </p:spTree>
    <p:extLst>
      <p:ext uri="{BB962C8B-B14F-4D97-AF65-F5344CB8AC3E}">
        <p14:creationId xmlns:p14="http://schemas.microsoft.com/office/powerpoint/2010/main" val="3342208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02EE21-C335-3BCF-F2B3-1F92741EE3E1}"/>
              </a:ext>
            </a:extLst>
          </p:cNvPr>
          <p:cNvSpPr>
            <a:spLocks noGrp="1"/>
          </p:cNvSpPr>
          <p:nvPr>
            <p:ph type="title"/>
          </p:nvPr>
        </p:nvSpPr>
        <p:spPr>
          <a:xfrm>
            <a:off x="85921" y="1098395"/>
            <a:ext cx="11232000" cy="871807"/>
          </a:xfrm>
        </p:spPr>
        <p:txBody>
          <a:bodyPr anchor="t">
            <a:normAutofit/>
          </a:bodyPr>
          <a:lstStyle/>
          <a:p>
            <a:r>
              <a:rPr lang="en-GB" sz="2800" dirty="0"/>
              <a:t>Feedback from post implementation consultation</a:t>
            </a:r>
          </a:p>
        </p:txBody>
      </p:sp>
      <p:graphicFrame>
        <p:nvGraphicFramePr>
          <p:cNvPr id="6" name="Text Placeholder 3">
            <a:extLst>
              <a:ext uri="{FF2B5EF4-FFF2-40B4-BE49-F238E27FC236}">
                <a16:creationId xmlns:a16="http://schemas.microsoft.com/office/drawing/2014/main" id="{6ED19F3B-FFCC-636E-8BCD-3BCF586A813C}"/>
              </a:ext>
            </a:extLst>
          </p:cNvPr>
          <p:cNvGraphicFramePr/>
          <p:nvPr>
            <p:extLst>
              <p:ext uri="{D42A27DB-BD31-4B8C-83A1-F6EECF244321}">
                <p14:modId xmlns:p14="http://schemas.microsoft.com/office/powerpoint/2010/main" val="2066589549"/>
              </p:ext>
            </p:extLst>
          </p:nvPr>
        </p:nvGraphicFramePr>
        <p:xfrm>
          <a:off x="85921" y="1970202"/>
          <a:ext cx="8972157" cy="3721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4541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0197-D4A4-CF91-A27C-CFA8D8E24D6C}"/>
              </a:ext>
            </a:extLst>
          </p:cNvPr>
          <p:cNvSpPr>
            <a:spLocks noGrp="1"/>
          </p:cNvSpPr>
          <p:nvPr>
            <p:ph type="title"/>
          </p:nvPr>
        </p:nvSpPr>
        <p:spPr/>
        <p:txBody>
          <a:bodyPr/>
          <a:lstStyle/>
          <a:p>
            <a:r>
              <a:rPr lang="en-GB" dirty="0"/>
              <a:t>Why </a:t>
            </a:r>
            <a:r>
              <a:rPr lang="en-GB" dirty="0" err="1"/>
              <a:t>SessionYear</a:t>
            </a:r>
            <a:r>
              <a:rPr lang="en-GB" dirty="0"/>
              <a:t>?</a:t>
            </a:r>
          </a:p>
        </p:txBody>
      </p:sp>
      <p:graphicFrame>
        <p:nvGraphicFramePr>
          <p:cNvPr id="7" name="Text Placeholder 3">
            <a:extLst>
              <a:ext uri="{FF2B5EF4-FFF2-40B4-BE49-F238E27FC236}">
                <a16:creationId xmlns:a16="http://schemas.microsoft.com/office/drawing/2014/main" id="{34205AC9-36B3-6800-591F-016989FC9EAC}"/>
              </a:ext>
            </a:extLst>
          </p:cNvPr>
          <p:cNvGraphicFramePr/>
          <p:nvPr>
            <p:extLst>
              <p:ext uri="{D42A27DB-BD31-4B8C-83A1-F6EECF244321}">
                <p14:modId xmlns:p14="http://schemas.microsoft.com/office/powerpoint/2010/main" val="3108313721"/>
              </p:ext>
            </p:extLst>
          </p:nvPr>
        </p:nvGraphicFramePr>
        <p:xfrm>
          <a:off x="85921" y="1861807"/>
          <a:ext cx="8972157" cy="3721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367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B1C9-9413-3995-7D31-84DBE7E8EEC8}"/>
              </a:ext>
            </a:extLst>
          </p:cNvPr>
          <p:cNvSpPr>
            <a:spLocks noGrp="1"/>
          </p:cNvSpPr>
          <p:nvPr>
            <p:ph type="title"/>
          </p:nvPr>
        </p:nvSpPr>
        <p:spPr/>
        <p:txBody>
          <a:bodyPr/>
          <a:lstStyle/>
          <a:p>
            <a:r>
              <a:rPr lang="en-GB" dirty="0"/>
              <a:t>Consultation next steps</a:t>
            </a:r>
          </a:p>
        </p:txBody>
      </p:sp>
      <p:graphicFrame>
        <p:nvGraphicFramePr>
          <p:cNvPr id="4" name="Text Placeholder 3">
            <a:extLst>
              <a:ext uri="{FF2B5EF4-FFF2-40B4-BE49-F238E27FC236}">
                <a16:creationId xmlns:a16="http://schemas.microsoft.com/office/drawing/2014/main" id="{4E4897D1-6117-5569-C2D7-B42E0F8FCBC8}"/>
              </a:ext>
            </a:extLst>
          </p:cNvPr>
          <p:cNvGraphicFramePr/>
          <p:nvPr>
            <p:extLst>
              <p:ext uri="{D42A27DB-BD31-4B8C-83A1-F6EECF244321}">
                <p14:modId xmlns:p14="http://schemas.microsoft.com/office/powerpoint/2010/main" val="1830822648"/>
              </p:ext>
            </p:extLst>
          </p:nvPr>
        </p:nvGraphicFramePr>
        <p:xfrm>
          <a:off x="85921" y="1861807"/>
          <a:ext cx="8972157" cy="3721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5568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54DC2-04EC-459A-7647-FE15283090B2}"/>
              </a:ext>
            </a:extLst>
          </p:cNvPr>
          <p:cNvSpPr>
            <a:spLocks noGrp="1"/>
          </p:cNvSpPr>
          <p:nvPr>
            <p:ph type="title"/>
          </p:nvPr>
        </p:nvSpPr>
        <p:spPr/>
        <p:txBody>
          <a:bodyPr/>
          <a:lstStyle/>
          <a:p>
            <a:r>
              <a:rPr lang="en-GB" dirty="0" err="1"/>
              <a:t>StudentCourseSession</a:t>
            </a:r>
            <a:r>
              <a:rPr lang="en-GB" dirty="0"/>
              <a:t> and </a:t>
            </a:r>
            <a:r>
              <a:rPr lang="en-GB" dirty="0" err="1"/>
              <a:t>SessionYear</a:t>
            </a:r>
            <a:r>
              <a:rPr lang="en-GB" dirty="0"/>
              <a:t> examples</a:t>
            </a:r>
          </a:p>
        </p:txBody>
      </p:sp>
    </p:spTree>
    <p:extLst>
      <p:ext uri="{BB962C8B-B14F-4D97-AF65-F5344CB8AC3E}">
        <p14:creationId xmlns:p14="http://schemas.microsoft.com/office/powerpoint/2010/main" val="791212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Agenda</a:t>
            </a:r>
          </a:p>
        </p:txBody>
      </p:sp>
      <p:sp>
        <p:nvSpPr>
          <p:cNvPr id="4" name="Text Placeholder 3"/>
          <p:cNvSpPr>
            <a:spLocks noGrp="1"/>
          </p:cNvSpPr>
          <p:nvPr>
            <p:ph type="body" sz="quarter" idx="10"/>
          </p:nvPr>
        </p:nvSpPr>
        <p:spPr/>
        <p:txBody>
          <a:bodyPr/>
          <a:lstStyle/>
          <a:p>
            <a:r>
              <a:rPr lang="en-GB" dirty="0"/>
              <a:t>23056 Notification of Changes</a:t>
            </a:r>
          </a:p>
          <a:p>
            <a:r>
              <a:rPr lang="en-GB" dirty="0"/>
              <a:t>24056 Notification of Changes</a:t>
            </a:r>
          </a:p>
          <a:p>
            <a:r>
              <a:rPr lang="en-GB" dirty="0" err="1"/>
              <a:t>StudentCourseSession</a:t>
            </a:r>
            <a:r>
              <a:rPr lang="en-GB" dirty="0"/>
              <a:t> and </a:t>
            </a:r>
            <a:r>
              <a:rPr lang="en-GB" dirty="0" err="1"/>
              <a:t>SessionYear</a:t>
            </a:r>
            <a:r>
              <a:rPr lang="en-GB" dirty="0"/>
              <a:t> feedback</a:t>
            </a:r>
          </a:p>
          <a:p>
            <a:r>
              <a:rPr lang="en-GB" dirty="0" err="1"/>
              <a:t>StudentCourseSession</a:t>
            </a:r>
            <a:r>
              <a:rPr lang="en-GB" dirty="0"/>
              <a:t> and </a:t>
            </a:r>
            <a:r>
              <a:rPr lang="en-GB" dirty="0" err="1"/>
              <a:t>SessionYear</a:t>
            </a:r>
            <a:r>
              <a:rPr lang="en-GB" dirty="0"/>
              <a:t> examples</a:t>
            </a:r>
          </a:p>
          <a:p>
            <a:r>
              <a:rPr lang="en-GB" dirty="0"/>
              <a:t>Coding manual and supporting tools</a:t>
            </a:r>
          </a:p>
        </p:txBody>
      </p:sp>
    </p:spTree>
    <p:extLst>
      <p:ext uri="{BB962C8B-B14F-4D97-AF65-F5344CB8AC3E}">
        <p14:creationId xmlns:p14="http://schemas.microsoft.com/office/powerpoint/2010/main" val="2398257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C02F0-59DD-E35B-9D29-3A2FBDB2800D}"/>
              </a:ext>
            </a:extLst>
          </p:cNvPr>
          <p:cNvSpPr>
            <a:spLocks noGrp="1"/>
          </p:cNvSpPr>
          <p:nvPr>
            <p:ph type="title"/>
          </p:nvPr>
        </p:nvSpPr>
        <p:spPr>
          <a:xfrm>
            <a:off x="209171" y="977947"/>
            <a:ext cx="8424000" cy="871806"/>
          </a:xfrm>
        </p:spPr>
        <p:txBody>
          <a:bodyPr/>
          <a:lstStyle/>
          <a:p>
            <a:r>
              <a:rPr lang="en-GB" dirty="0" err="1"/>
              <a:t>StudentCourseSessions</a:t>
            </a:r>
            <a:r>
              <a:rPr lang="en-GB" dirty="0"/>
              <a:t> spanning reference periods</a:t>
            </a:r>
          </a:p>
        </p:txBody>
      </p:sp>
      <p:sp>
        <p:nvSpPr>
          <p:cNvPr id="3" name="Rectangle 2">
            <a:extLst>
              <a:ext uri="{FF2B5EF4-FFF2-40B4-BE49-F238E27FC236}">
                <a16:creationId xmlns:a16="http://schemas.microsoft.com/office/drawing/2014/main" id="{4DF62C7F-18A7-5EA8-4DBF-D49078BBED9D}"/>
              </a:ext>
            </a:extLst>
          </p:cNvPr>
          <p:cNvSpPr/>
          <p:nvPr/>
        </p:nvSpPr>
        <p:spPr>
          <a:xfrm>
            <a:off x="125080" y="2111427"/>
            <a:ext cx="4371505" cy="65560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22056 reference period</a:t>
            </a:r>
          </a:p>
        </p:txBody>
      </p:sp>
      <p:sp>
        <p:nvSpPr>
          <p:cNvPr id="5" name="Rectangle 4">
            <a:extLst>
              <a:ext uri="{FF2B5EF4-FFF2-40B4-BE49-F238E27FC236}">
                <a16:creationId xmlns:a16="http://schemas.microsoft.com/office/drawing/2014/main" id="{C01E9181-C882-EB4B-E556-29F93A888E0F}"/>
              </a:ext>
            </a:extLst>
          </p:cNvPr>
          <p:cNvSpPr/>
          <p:nvPr/>
        </p:nvSpPr>
        <p:spPr>
          <a:xfrm>
            <a:off x="1508903" y="2920852"/>
            <a:ext cx="4653237" cy="582283"/>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StudentCourseSession1</a:t>
            </a:r>
          </a:p>
        </p:txBody>
      </p:sp>
      <p:sp>
        <p:nvSpPr>
          <p:cNvPr id="6" name="Rectangle 5">
            <a:extLst>
              <a:ext uri="{FF2B5EF4-FFF2-40B4-BE49-F238E27FC236}">
                <a16:creationId xmlns:a16="http://schemas.microsoft.com/office/drawing/2014/main" id="{38EDB955-E4AC-754A-61C4-F310E47D4E2B}"/>
              </a:ext>
            </a:extLst>
          </p:cNvPr>
          <p:cNvSpPr/>
          <p:nvPr/>
        </p:nvSpPr>
        <p:spPr>
          <a:xfrm>
            <a:off x="6269773" y="2907691"/>
            <a:ext cx="2866685" cy="582283"/>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StudentCourseSession2</a:t>
            </a:r>
          </a:p>
        </p:txBody>
      </p:sp>
      <p:sp>
        <p:nvSpPr>
          <p:cNvPr id="7" name="Callout: Line 6">
            <a:extLst>
              <a:ext uri="{FF2B5EF4-FFF2-40B4-BE49-F238E27FC236}">
                <a16:creationId xmlns:a16="http://schemas.microsoft.com/office/drawing/2014/main" id="{CFF6F315-A631-5E54-49F3-2CE6D8A3978C}"/>
              </a:ext>
            </a:extLst>
          </p:cNvPr>
          <p:cNvSpPr/>
          <p:nvPr/>
        </p:nvSpPr>
        <p:spPr>
          <a:xfrm>
            <a:off x="0" y="4162189"/>
            <a:ext cx="2055043" cy="1355723"/>
          </a:xfrm>
          <a:prstGeom prst="borderCallout1">
            <a:avLst>
              <a:gd name="adj1" fmla="val -3263"/>
              <a:gd name="adj2" fmla="val 43534"/>
              <a:gd name="adj3" fmla="val -47057"/>
              <a:gd name="adj4" fmla="val 8316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Student commences study in January 2023</a:t>
            </a:r>
          </a:p>
        </p:txBody>
      </p:sp>
      <p:sp>
        <p:nvSpPr>
          <p:cNvPr id="8" name="Callout: Line 7">
            <a:extLst>
              <a:ext uri="{FF2B5EF4-FFF2-40B4-BE49-F238E27FC236}">
                <a16:creationId xmlns:a16="http://schemas.microsoft.com/office/drawing/2014/main" id="{0D72F611-86E2-F97E-3E88-C21BCCB2F029}"/>
              </a:ext>
            </a:extLst>
          </p:cNvPr>
          <p:cNvSpPr/>
          <p:nvPr/>
        </p:nvSpPr>
        <p:spPr>
          <a:xfrm>
            <a:off x="2310832" y="4334984"/>
            <a:ext cx="1757501" cy="1490863"/>
          </a:xfrm>
          <a:prstGeom prst="borderCallout1">
            <a:avLst>
              <a:gd name="adj1" fmla="val -3263"/>
              <a:gd name="adj2" fmla="val 43534"/>
              <a:gd name="adj3" fmla="val -56257"/>
              <a:gd name="adj4" fmla="val 4747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No SCSENDDATE returned in 22056 as SCS has not ended</a:t>
            </a:r>
          </a:p>
        </p:txBody>
      </p:sp>
      <p:sp>
        <p:nvSpPr>
          <p:cNvPr id="9" name="Callout: Line 8">
            <a:extLst>
              <a:ext uri="{FF2B5EF4-FFF2-40B4-BE49-F238E27FC236}">
                <a16:creationId xmlns:a16="http://schemas.microsoft.com/office/drawing/2014/main" id="{A36F4721-817A-6ACB-64F2-8EBA2029074A}"/>
              </a:ext>
            </a:extLst>
          </p:cNvPr>
          <p:cNvSpPr/>
          <p:nvPr/>
        </p:nvSpPr>
        <p:spPr>
          <a:xfrm>
            <a:off x="4853843" y="4307734"/>
            <a:ext cx="1757501" cy="1490862"/>
          </a:xfrm>
          <a:prstGeom prst="borderCallout1">
            <a:avLst>
              <a:gd name="adj1" fmla="val -3263"/>
              <a:gd name="adj2" fmla="val 43534"/>
              <a:gd name="adj3" fmla="val -58802"/>
              <a:gd name="adj4" fmla="val 3254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SCS1 returned with an SCSENDDATE in 23056</a:t>
            </a:r>
          </a:p>
        </p:txBody>
      </p:sp>
      <p:sp>
        <p:nvSpPr>
          <p:cNvPr id="10" name="Callout: Line 9">
            <a:extLst>
              <a:ext uri="{FF2B5EF4-FFF2-40B4-BE49-F238E27FC236}">
                <a16:creationId xmlns:a16="http://schemas.microsoft.com/office/drawing/2014/main" id="{ADC4F184-1906-DAA9-6091-6B9202293414}"/>
              </a:ext>
            </a:extLst>
          </p:cNvPr>
          <p:cNvSpPr/>
          <p:nvPr/>
        </p:nvSpPr>
        <p:spPr>
          <a:xfrm>
            <a:off x="7050214" y="4362949"/>
            <a:ext cx="1757501" cy="1490862"/>
          </a:xfrm>
          <a:prstGeom prst="borderCallout1">
            <a:avLst>
              <a:gd name="adj1" fmla="val -3263"/>
              <a:gd name="adj2" fmla="val 43534"/>
              <a:gd name="adj3" fmla="val -60075"/>
              <a:gd name="adj4" fmla="val 4001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SCS2 returned in 23056 to record start of second year of study</a:t>
            </a:r>
          </a:p>
        </p:txBody>
      </p:sp>
      <p:sp>
        <p:nvSpPr>
          <p:cNvPr id="13" name="Rectangle 12">
            <a:extLst>
              <a:ext uri="{FF2B5EF4-FFF2-40B4-BE49-F238E27FC236}">
                <a16:creationId xmlns:a16="http://schemas.microsoft.com/office/drawing/2014/main" id="{2FFEC750-6408-E8B7-4EB9-F281B8EF0592}"/>
              </a:ext>
            </a:extLst>
          </p:cNvPr>
          <p:cNvSpPr/>
          <p:nvPr/>
        </p:nvSpPr>
        <p:spPr>
          <a:xfrm>
            <a:off x="4647417" y="2111427"/>
            <a:ext cx="4371505" cy="65560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23056 reference period</a:t>
            </a:r>
          </a:p>
        </p:txBody>
      </p:sp>
    </p:spTree>
    <p:extLst>
      <p:ext uri="{BB962C8B-B14F-4D97-AF65-F5344CB8AC3E}">
        <p14:creationId xmlns:p14="http://schemas.microsoft.com/office/powerpoint/2010/main" val="178503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C02F0-59DD-E35B-9D29-3A2FBDB2800D}"/>
              </a:ext>
            </a:extLst>
          </p:cNvPr>
          <p:cNvSpPr>
            <a:spLocks noGrp="1"/>
          </p:cNvSpPr>
          <p:nvPr>
            <p:ph type="title"/>
          </p:nvPr>
        </p:nvSpPr>
        <p:spPr/>
        <p:txBody>
          <a:bodyPr/>
          <a:lstStyle/>
          <a:p>
            <a:r>
              <a:rPr lang="en-GB" dirty="0" err="1"/>
              <a:t>StudentCourseSessions</a:t>
            </a:r>
            <a:r>
              <a:rPr lang="en-GB" dirty="0"/>
              <a:t> spanning reference periods</a:t>
            </a:r>
          </a:p>
        </p:txBody>
      </p:sp>
      <p:sp>
        <p:nvSpPr>
          <p:cNvPr id="11" name="Callout: Line 10">
            <a:extLst>
              <a:ext uri="{FF2B5EF4-FFF2-40B4-BE49-F238E27FC236}">
                <a16:creationId xmlns:a16="http://schemas.microsoft.com/office/drawing/2014/main" id="{188F270D-D567-A46C-20CC-7B4AED4E365C}"/>
              </a:ext>
            </a:extLst>
          </p:cNvPr>
          <p:cNvSpPr/>
          <p:nvPr/>
        </p:nvSpPr>
        <p:spPr>
          <a:xfrm>
            <a:off x="4572000" y="4175267"/>
            <a:ext cx="2078967" cy="1603015"/>
          </a:xfrm>
          <a:prstGeom prst="borderCallout1">
            <a:avLst>
              <a:gd name="adj1" fmla="val -3263"/>
              <a:gd name="adj2" fmla="val 43534"/>
              <a:gd name="adj3" fmla="val -41425"/>
              <a:gd name="adj4" fmla="val 4789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All sub entities returned for SCS1 in 23056</a:t>
            </a:r>
          </a:p>
          <a:p>
            <a:pPr algn="ctr"/>
            <a:r>
              <a:rPr lang="en-GB" dirty="0">
                <a:solidFill>
                  <a:schemeClr val="tx1"/>
                </a:solidFill>
              </a:rPr>
              <a:t>E.g. </a:t>
            </a:r>
            <a:r>
              <a:rPr lang="en-GB" dirty="0" err="1">
                <a:solidFill>
                  <a:schemeClr val="tx1"/>
                </a:solidFill>
              </a:rPr>
              <a:t>ModuleInstances</a:t>
            </a:r>
            <a:r>
              <a:rPr lang="en-GB" dirty="0">
                <a:solidFill>
                  <a:schemeClr val="tx1"/>
                </a:solidFill>
              </a:rPr>
              <a:t>, </a:t>
            </a:r>
            <a:r>
              <a:rPr lang="en-GB" dirty="0" err="1">
                <a:solidFill>
                  <a:schemeClr val="tx1"/>
                </a:solidFill>
              </a:rPr>
              <a:t>SessionStatus</a:t>
            </a:r>
            <a:endParaRPr lang="en-GB" dirty="0">
              <a:solidFill>
                <a:schemeClr val="tx1"/>
              </a:solidFill>
            </a:endParaRPr>
          </a:p>
        </p:txBody>
      </p:sp>
      <p:sp>
        <p:nvSpPr>
          <p:cNvPr id="5" name="Rectangle 4">
            <a:extLst>
              <a:ext uri="{FF2B5EF4-FFF2-40B4-BE49-F238E27FC236}">
                <a16:creationId xmlns:a16="http://schemas.microsoft.com/office/drawing/2014/main" id="{D70A388F-AE10-9F87-A82F-48E783D7CCC5}"/>
              </a:ext>
            </a:extLst>
          </p:cNvPr>
          <p:cNvSpPr/>
          <p:nvPr/>
        </p:nvSpPr>
        <p:spPr>
          <a:xfrm>
            <a:off x="125080" y="2111427"/>
            <a:ext cx="4371505"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22056 reference period</a:t>
            </a:r>
          </a:p>
        </p:txBody>
      </p:sp>
      <p:sp>
        <p:nvSpPr>
          <p:cNvPr id="6" name="Rectangle 5">
            <a:extLst>
              <a:ext uri="{FF2B5EF4-FFF2-40B4-BE49-F238E27FC236}">
                <a16:creationId xmlns:a16="http://schemas.microsoft.com/office/drawing/2014/main" id="{FF0B10EF-AC02-BDDA-4507-C63E0F4257BE}"/>
              </a:ext>
            </a:extLst>
          </p:cNvPr>
          <p:cNvSpPr/>
          <p:nvPr/>
        </p:nvSpPr>
        <p:spPr>
          <a:xfrm>
            <a:off x="1508903" y="2920852"/>
            <a:ext cx="4653237" cy="582283"/>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StudentCourseSession1</a:t>
            </a:r>
          </a:p>
        </p:txBody>
      </p:sp>
      <p:sp>
        <p:nvSpPr>
          <p:cNvPr id="7" name="Rectangle 6">
            <a:extLst>
              <a:ext uri="{FF2B5EF4-FFF2-40B4-BE49-F238E27FC236}">
                <a16:creationId xmlns:a16="http://schemas.microsoft.com/office/drawing/2014/main" id="{14BFE2EE-3EFE-5D61-A3EB-4F81D8C68C98}"/>
              </a:ext>
            </a:extLst>
          </p:cNvPr>
          <p:cNvSpPr/>
          <p:nvPr/>
        </p:nvSpPr>
        <p:spPr>
          <a:xfrm>
            <a:off x="6269773" y="2907691"/>
            <a:ext cx="2866685" cy="582283"/>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StudentCourseSession2</a:t>
            </a:r>
          </a:p>
        </p:txBody>
      </p:sp>
      <p:sp>
        <p:nvSpPr>
          <p:cNvPr id="8" name="Rectangle 7">
            <a:extLst>
              <a:ext uri="{FF2B5EF4-FFF2-40B4-BE49-F238E27FC236}">
                <a16:creationId xmlns:a16="http://schemas.microsoft.com/office/drawing/2014/main" id="{F111BDE8-65F1-35ED-C2B9-262EA8226174}"/>
              </a:ext>
            </a:extLst>
          </p:cNvPr>
          <p:cNvSpPr/>
          <p:nvPr/>
        </p:nvSpPr>
        <p:spPr>
          <a:xfrm>
            <a:off x="4647417" y="2111427"/>
            <a:ext cx="4371505"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23056 reference period</a:t>
            </a:r>
          </a:p>
        </p:txBody>
      </p:sp>
    </p:spTree>
    <p:extLst>
      <p:ext uri="{BB962C8B-B14F-4D97-AF65-F5344CB8AC3E}">
        <p14:creationId xmlns:p14="http://schemas.microsoft.com/office/powerpoint/2010/main" val="234123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EF0C-C811-C94C-577A-7BE5C2178BBB}"/>
              </a:ext>
            </a:extLst>
          </p:cNvPr>
          <p:cNvSpPr>
            <a:spLocks noGrp="1"/>
          </p:cNvSpPr>
          <p:nvPr>
            <p:ph type="title"/>
          </p:nvPr>
        </p:nvSpPr>
        <p:spPr/>
        <p:txBody>
          <a:bodyPr/>
          <a:lstStyle/>
          <a:p>
            <a:r>
              <a:rPr lang="en-GB" dirty="0"/>
              <a:t>Dormant Leavers</a:t>
            </a:r>
          </a:p>
        </p:txBody>
      </p:sp>
      <p:sp>
        <p:nvSpPr>
          <p:cNvPr id="5" name="Rectangle 4">
            <a:extLst>
              <a:ext uri="{FF2B5EF4-FFF2-40B4-BE49-F238E27FC236}">
                <a16:creationId xmlns:a16="http://schemas.microsoft.com/office/drawing/2014/main" id="{DE6DB6E1-41EB-4F97-FDC6-15BBE264870B}"/>
              </a:ext>
            </a:extLst>
          </p:cNvPr>
          <p:cNvSpPr/>
          <p:nvPr/>
        </p:nvSpPr>
        <p:spPr>
          <a:xfrm>
            <a:off x="243952" y="2902487"/>
            <a:ext cx="4133759" cy="582283"/>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StudentCourseSession1</a:t>
            </a:r>
          </a:p>
        </p:txBody>
      </p:sp>
      <p:sp>
        <p:nvSpPr>
          <p:cNvPr id="6" name="Rectangle 5">
            <a:extLst>
              <a:ext uri="{FF2B5EF4-FFF2-40B4-BE49-F238E27FC236}">
                <a16:creationId xmlns:a16="http://schemas.microsoft.com/office/drawing/2014/main" id="{72368D98-1059-4B94-B9C6-EC120FC18E85}"/>
              </a:ext>
            </a:extLst>
          </p:cNvPr>
          <p:cNvSpPr/>
          <p:nvPr/>
        </p:nvSpPr>
        <p:spPr>
          <a:xfrm>
            <a:off x="243952" y="3620223"/>
            <a:ext cx="4001808" cy="970255"/>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Leaver</a:t>
            </a:r>
          </a:p>
          <a:p>
            <a:pPr algn="ctr"/>
            <a:r>
              <a:rPr lang="en-GB" dirty="0"/>
              <a:t>ENGENDDATE: 2023-06-15</a:t>
            </a:r>
          </a:p>
          <a:p>
            <a:pPr algn="ctr"/>
            <a:r>
              <a:rPr lang="en-GB" dirty="0"/>
              <a:t>RSNENGEND: 98</a:t>
            </a:r>
          </a:p>
        </p:txBody>
      </p:sp>
      <p:sp>
        <p:nvSpPr>
          <p:cNvPr id="7" name="Callout: Line 6">
            <a:extLst>
              <a:ext uri="{FF2B5EF4-FFF2-40B4-BE49-F238E27FC236}">
                <a16:creationId xmlns:a16="http://schemas.microsoft.com/office/drawing/2014/main" id="{F76873DA-3F8E-EFFA-63CA-71D1725F93A0}"/>
              </a:ext>
            </a:extLst>
          </p:cNvPr>
          <p:cNvSpPr/>
          <p:nvPr/>
        </p:nvSpPr>
        <p:spPr>
          <a:xfrm>
            <a:off x="351837" y="5066491"/>
            <a:ext cx="3448865" cy="1603015"/>
          </a:xfrm>
          <a:prstGeom prst="borderCallout1">
            <a:avLst>
              <a:gd name="adj1" fmla="val -3263"/>
              <a:gd name="adj2" fmla="val 43534"/>
              <a:gd name="adj3" fmla="val -27597"/>
              <a:gd name="adj4" fmla="val 4744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Student completes study in 22056 but result is not yet known</a:t>
            </a:r>
          </a:p>
        </p:txBody>
      </p:sp>
      <p:sp>
        <p:nvSpPr>
          <p:cNvPr id="8" name="Rectangle 7">
            <a:extLst>
              <a:ext uri="{FF2B5EF4-FFF2-40B4-BE49-F238E27FC236}">
                <a16:creationId xmlns:a16="http://schemas.microsoft.com/office/drawing/2014/main" id="{E49BCD74-6D68-57E6-7B3A-1FEAD967B34E}"/>
              </a:ext>
            </a:extLst>
          </p:cNvPr>
          <p:cNvSpPr/>
          <p:nvPr/>
        </p:nvSpPr>
        <p:spPr>
          <a:xfrm>
            <a:off x="4647416" y="3620223"/>
            <a:ext cx="4377734" cy="970255"/>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Leaver</a:t>
            </a:r>
          </a:p>
          <a:p>
            <a:pPr algn="ctr"/>
            <a:r>
              <a:rPr lang="en-GB" dirty="0"/>
              <a:t>ENGENDDATE: 2023-06-15</a:t>
            </a:r>
          </a:p>
          <a:p>
            <a:pPr algn="ctr"/>
            <a:r>
              <a:rPr lang="en-GB" dirty="0"/>
              <a:t>RSNENGEND: 01</a:t>
            </a:r>
          </a:p>
        </p:txBody>
      </p:sp>
      <p:sp>
        <p:nvSpPr>
          <p:cNvPr id="9" name="Rectangle 8">
            <a:extLst>
              <a:ext uri="{FF2B5EF4-FFF2-40B4-BE49-F238E27FC236}">
                <a16:creationId xmlns:a16="http://schemas.microsoft.com/office/drawing/2014/main" id="{C5E47567-ADED-F0CD-EA79-38F264D830CA}"/>
              </a:ext>
            </a:extLst>
          </p:cNvPr>
          <p:cNvSpPr/>
          <p:nvPr/>
        </p:nvSpPr>
        <p:spPr>
          <a:xfrm>
            <a:off x="4647416" y="2812934"/>
            <a:ext cx="4377733" cy="582283"/>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t>QualificationAwarded</a:t>
            </a:r>
            <a:endParaRPr lang="en-GB" dirty="0"/>
          </a:p>
        </p:txBody>
      </p:sp>
      <p:sp>
        <p:nvSpPr>
          <p:cNvPr id="10" name="Callout: Line 9">
            <a:extLst>
              <a:ext uri="{FF2B5EF4-FFF2-40B4-BE49-F238E27FC236}">
                <a16:creationId xmlns:a16="http://schemas.microsoft.com/office/drawing/2014/main" id="{0A5316C1-B587-F1FD-7AFA-099D7E480FDD}"/>
              </a:ext>
            </a:extLst>
          </p:cNvPr>
          <p:cNvSpPr/>
          <p:nvPr/>
        </p:nvSpPr>
        <p:spPr>
          <a:xfrm>
            <a:off x="5023346" y="5066498"/>
            <a:ext cx="3448865" cy="1603015"/>
          </a:xfrm>
          <a:prstGeom prst="borderCallout1">
            <a:avLst>
              <a:gd name="adj1" fmla="val -3263"/>
              <a:gd name="adj2" fmla="val 43534"/>
              <a:gd name="adj3" fmla="val -27597"/>
              <a:gd name="adj4" fmla="val 4744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Engagement returned with updated Leaver entity and </a:t>
            </a:r>
            <a:r>
              <a:rPr lang="en-GB" dirty="0" err="1">
                <a:solidFill>
                  <a:schemeClr val="tx1"/>
                </a:solidFill>
              </a:rPr>
              <a:t>QualificationAwarded</a:t>
            </a:r>
            <a:r>
              <a:rPr lang="en-GB" dirty="0">
                <a:solidFill>
                  <a:schemeClr val="tx1"/>
                </a:solidFill>
              </a:rPr>
              <a:t>.</a:t>
            </a:r>
          </a:p>
          <a:p>
            <a:pPr algn="ctr"/>
            <a:r>
              <a:rPr lang="en-GB" b="1" dirty="0">
                <a:solidFill>
                  <a:schemeClr val="tx1"/>
                </a:solidFill>
              </a:rPr>
              <a:t>No SCS required</a:t>
            </a:r>
            <a:r>
              <a:rPr lang="en-GB" dirty="0">
                <a:solidFill>
                  <a:schemeClr val="tx1"/>
                </a:solidFill>
              </a:rPr>
              <a:t> </a:t>
            </a:r>
          </a:p>
        </p:txBody>
      </p:sp>
      <p:sp>
        <p:nvSpPr>
          <p:cNvPr id="11" name="Rectangle 10">
            <a:extLst>
              <a:ext uri="{FF2B5EF4-FFF2-40B4-BE49-F238E27FC236}">
                <a16:creationId xmlns:a16="http://schemas.microsoft.com/office/drawing/2014/main" id="{C900AB26-968D-5EF6-0929-A2E0CDA8E639}"/>
              </a:ext>
            </a:extLst>
          </p:cNvPr>
          <p:cNvSpPr/>
          <p:nvPr/>
        </p:nvSpPr>
        <p:spPr>
          <a:xfrm>
            <a:off x="125080" y="2111427"/>
            <a:ext cx="4371505"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22056 reference period</a:t>
            </a:r>
          </a:p>
        </p:txBody>
      </p:sp>
      <p:sp>
        <p:nvSpPr>
          <p:cNvPr id="12" name="Rectangle 11">
            <a:extLst>
              <a:ext uri="{FF2B5EF4-FFF2-40B4-BE49-F238E27FC236}">
                <a16:creationId xmlns:a16="http://schemas.microsoft.com/office/drawing/2014/main" id="{1CB150A5-C3AB-C378-6316-E08838C48821}"/>
              </a:ext>
            </a:extLst>
          </p:cNvPr>
          <p:cNvSpPr/>
          <p:nvPr/>
        </p:nvSpPr>
        <p:spPr>
          <a:xfrm>
            <a:off x="4647417" y="2111427"/>
            <a:ext cx="4371505"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23056 reference period</a:t>
            </a:r>
          </a:p>
        </p:txBody>
      </p:sp>
    </p:spTree>
    <p:extLst>
      <p:ext uri="{BB962C8B-B14F-4D97-AF65-F5344CB8AC3E}">
        <p14:creationId xmlns:p14="http://schemas.microsoft.com/office/powerpoint/2010/main" val="220341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446FE-7DC6-E9E7-4CA0-6AD7B22710C5}"/>
              </a:ext>
            </a:extLst>
          </p:cNvPr>
          <p:cNvSpPr>
            <a:spLocks noGrp="1"/>
          </p:cNvSpPr>
          <p:nvPr>
            <p:ph type="title"/>
          </p:nvPr>
        </p:nvSpPr>
        <p:spPr/>
        <p:txBody>
          <a:bodyPr/>
          <a:lstStyle/>
          <a:p>
            <a:r>
              <a:rPr lang="en-GB" dirty="0"/>
              <a:t>Late starters</a:t>
            </a:r>
          </a:p>
        </p:txBody>
      </p:sp>
      <p:sp>
        <p:nvSpPr>
          <p:cNvPr id="5" name="Rectangle 4">
            <a:extLst>
              <a:ext uri="{FF2B5EF4-FFF2-40B4-BE49-F238E27FC236}">
                <a16:creationId xmlns:a16="http://schemas.microsoft.com/office/drawing/2014/main" id="{59C2C711-112E-95E8-5BF0-A9C63101D794}"/>
              </a:ext>
            </a:extLst>
          </p:cNvPr>
          <p:cNvSpPr/>
          <p:nvPr/>
        </p:nvSpPr>
        <p:spPr>
          <a:xfrm>
            <a:off x="924503" y="4674899"/>
            <a:ext cx="3368366" cy="582283"/>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StudentCourseSession1</a:t>
            </a:r>
          </a:p>
          <a:p>
            <a:pPr algn="ctr"/>
            <a:r>
              <a:rPr lang="en-GB" dirty="0"/>
              <a:t>Nov23-Jun24</a:t>
            </a:r>
          </a:p>
        </p:txBody>
      </p:sp>
      <p:sp>
        <p:nvSpPr>
          <p:cNvPr id="6" name="Rectangle 5">
            <a:extLst>
              <a:ext uri="{FF2B5EF4-FFF2-40B4-BE49-F238E27FC236}">
                <a16:creationId xmlns:a16="http://schemas.microsoft.com/office/drawing/2014/main" id="{712C74EE-0DC0-AC2F-CF94-CC0FCD7FC8AC}"/>
              </a:ext>
            </a:extLst>
          </p:cNvPr>
          <p:cNvSpPr/>
          <p:nvPr/>
        </p:nvSpPr>
        <p:spPr>
          <a:xfrm>
            <a:off x="226242" y="2745542"/>
            <a:ext cx="4764889" cy="582283"/>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t>SessionYear</a:t>
            </a:r>
            <a:r>
              <a:rPr lang="en-GB" dirty="0"/>
              <a:t> 1</a:t>
            </a:r>
          </a:p>
          <a:p>
            <a:pPr algn="ctr"/>
            <a:r>
              <a:rPr lang="en-GB" dirty="0"/>
              <a:t>Sep23-Sep24</a:t>
            </a:r>
          </a:p>
        </p:txBody>
      </p:sp>
      <p:sp>
        <p:nvSpPr>
          <p:cNvPr id="7" name="Rectangle 6">
            <a:extLst>
              <a:ext uri="{FF2B5EF4-FFF2-40B4-BE49-F238E27FC236}">
                <a16:creationId xmlns:a16="http://schemas.microsoft.com/office/drawing/2014/main" id="{98B285BA-661A-4AC6-4AD6-5A51BE9B11D7}"/>
              </a:ext>
            </a:extLst>
          </p:cNvPr>
          <p:cNvSpPr/>
          <p:nvPr/>
        </p:nvSpPr>
        <p:spPr>
          <a:xfrm>
            <a:off x="4991132" y="2745542"/>
            <a:ext cx="4574281" cy="582283"/>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t>SessionYear</a:t>
            </a:r>
            <a:r>
              <a:rPr lang="en-GB" dirty="0"/>
              <a:t> 2</a:t>
            </a:r>
          </a:p>
          <a:p>
            <a:pPr algn="ctr"/>
            <a:r>
              <a:rPr lang="en-GB" dirty="0"/>
              <a:t>Sep24-Sep25</a:t>
            </a:r>
          </a:p>
        </p:txBody>
      </p:sp>
      <p:sp>
        <p:nvSpPr>
          <p:cNvPr id="8" name="Callout: Line 7">
            <a:extLst>
              <a:ext uri="{FF2B5EF4-FFF2-40B4-BE49-F238E27FC236}">
                <a16:creationId xmlns:a16="http://schemas.microsoft.com/office/drawing/2014/main" id="{D2FFB60D-24E5-43C5-A0D1-439971AD990C}"/>
              </a:ext>
            </a:extLst>
          </p:cNvPr>
          <p:cNvSpPr/>
          <p:nvPr/>
        </p:nvSpPr>
        <p:spPr>
          <a:xfrm>
            <a:off x="125078" y="3578629"/>
            <a:ext cx="4172900" cy="881619"/>
          </a:xfrm>
          <a:prstGeom prst="borderCallout1">
            <a:avLst>
              <a:gd name="adj1" fmla="val -3263"/>
              <a:gd name="adj2" fmla="val 43534"/>
              <a:gd name="adj3" fmla="val -26602"/>
              <a:gd name="adj4" fmla="val 4828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Course starting in September 2023. Yearlong </a:t>
            </a:r>
            <a:r>
              <a:rPr lang="en-GB" dirty="0" err="1">
                <a:solidFill>
                  <a:schemeClr val="tx1"/>
                </a:solidFill>
              </a:rPr>
              <a:t>SessionYears</a:t>
            </a:r>
            <a:r>
              <a:rPr lang="en-GB" dirty="0">
                <a:solidFill>
                  <a:schemeClr val="tx1"/>
                </a:solidFill>
              </a:rPr>
              <a:t> are returned from this start point.</a:t>
            </a:r>
          </a:p>
        </p:txBody>
      </p:sp>
      <p:sp>
        <p:nvSpPr>
          <p:cNvPr id="9" name="Rectangle 8">
            <a:extLst>
              <a:ext uri="{FF2B5EF4-FFF2-40B4-BE49-F238E27FC236}">
                <a16:creationId xmlns:a16="http://schemas.microsoft.com/office/drawing/2014/main" id="{F8BEB050-50C4-2CEE-D5CB-1B788E039120}"/>
              </a:ext>
            </a:extLst>
          </p:cNvPr>
          <p:cNvSpPr/>
          <p:nvPr/>
        </p:nvSpPr>
        <p:spPr>
          <a:xfrm>
            <a:off x="4991131" y="4674898"/>
            <a:ext cx="3792869" cy="582283"/>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StudentCourseSession2</a:t>
            </a:r>
          </a:p>
          <a:p>
            <a:pPr algn="ctr"/>
            <a:r>
              <a:rPr lang="en-GB" dirty="0"/>
              <a:t>Sep24-June25</a:t>
            </a:r>
          </a:p>
        </p:txBody>
      </p:sp>
      <p:sp>
        <p:nvSpPr>
          <p:cNvPr id="10" name="Callout: Line 9">
            <a:extLst>
              <a:ext uri="{FF2B5EF4-FFF2-40B4-BE49-F238E27FC236}">
                <a16:creationId xmlns:a16="http://schemas.microsoft.com/office/drawing/2014/main" id="{7CE1162A-7B30-4240-2569-316A34954C92}"/>
              </a:ext>
            </a:extLst>
          </p:cNvPr>
          <p:cNvSpPr/>
          <p:nvPr/>
        </p:nvSpPr>
        <p:spPr>
          <a:xfrm>
            <a:off x="125078" y="5502750"/>
            <a:ext cx="4172900" cy="881619"/>
          </a:xfrm>
          <a:prstGeom prst="borderCallout1">
            <a:avLst>
              <a:gd name="adj1" fmla="val -3263"/>
              <a:gd name="adj2" fmla="val 43534"/>
              <a:gd name="adj3" fmla="val -23394"/>
              <a:gd name="adj4" fmla="val 3098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StudentCourseSessions</a:t>
            </a:r>
            <a:r>
              <a:rPr lang="en-GB" dirty="0">
                <a:solidFill>
                  <a:schemeClr val="tx1"/>
                </a:solidFill>
              </a:rPr>
              <a:t> record the student’s actual engagement dates so shorter SCS1 to reflect late start.</a:t>
            </a:r>
          </a:p>
        </p:txBody>
      </p:sp>
      <p:sp>
        <p:nvSpPr>
          <p:cNvPr id="11" name="Callout: Line 10">
            <a:extLst>
              <a:ext uri="{FF2B5EF4-FFF2-40B4-BE49-F238E27FC236}">
                <a16:creationId xmlns:a16="http://schemas.microsoft.com/office/drawing/2014/main" id="{7CD34479-7C96-CAF5-089F-B14B6C9E6F77}"/>
              </a:ext>
            </a:extLst>
          </p:cNvPr>
          <p:cNvSpPr/>
          <p:nvPr/>
        </p:nvSpPr>
        <p:spPr>
          <a:xfrm>
            <a:off x="4890166" y="5502750"/>
            <a:ext cx="4172900" cy="881619"/>
          </a:xfrm>
          <a:prstGeom prst="borderCallout1">
            <a:avLst>
              <a:gd name="adj1" fmla="val -3263"/>
              <a:gd name="adj2" fmla="val 43534"/>
              <a:gd name="adj3" fmla="val -23373"/>
              <a:gd name="adj4" fmla="val 362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SCS2 starts earlier in the year than SCS1 as the student started late in the previous year.</a:t>
            </a:r>
          </a:p>
        </p:txBody>
      </p:sp>
      <p:sp>
        <p:nvSpPr>
          <p:cNvPr id="12" name="Rectangle 11">
            <a:extLst>
              <a:ext uri="{FF2B5EF4-FFF2-40B4-BE49-F238E27FC236}">
                <a16:creationId xmlns:a16="http://schemas.microsoft.com/office/drawing/2014/main" id="{6C952798-C103-4890-F9C2-5D9445B38BC5}"/>
              </a:ext>
            </a:extLst>
          </p:cNvPr>
          <p:cNvSpPr/>
          <p:nvPr/>
        </p:nvSpPr>
        <p:spPr>
          <a:xfrm>
            <a:off x="125078" y="2009339"/>
            <a:ext cx="4371505"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23056 reference period</a:t>
            </a:r>
          </a:p>
        </p:txBody>
      </p:sp>
      <p:sp>
        <p:nvSpPr>
          <p:cNvPr id="13" name="Rectangle 12">
            <a:extLst>
              <a:ext uri="{FF2B5EF4-FFF2-40B4-BE49-F238E27FC236}">
                <a16:creationId xmlns:a16="http://schemas.microsoft.com/office/drawing/2014/main" id="{CC49EF5C-AF37-C52C-8DA2-E04D38208CA2}"/>
              </a:ext>
            </a:extLst>
          </p:cNvPr>
          <p:cNvSpPr/>
          <p:nvPr/>
        </p:nvSpPr>
        <p:spPr>
          <a:xfrm>
            <a:off x="4647417" y="2009339"/>
            <a:ext cx="4371505"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24056 reference period</a:t>
            </a:r>
          </a:p>
        </p:txBody>
      </p:sp>
    </p:spTree>
    <p:extLst>
      <p:ext uri="{BB962C8B-B14F-4D97-AF65-F5344CB8AC3E}">
        <p14:creationId xmlns:p14="http://schemas.microsoft.com/office/powerpoint/2010/main" val="111912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E0C5-2A62-55E1-BCC0-5E15CF49710F}"/>
              </a:ext>
            </a:extLst>
          </p:cNvPr>
          <p:cNvSpPr>
            <a:spLocks noGrp="1"/>
          </p:cNvSpPr>
          <p:nvPr>
            <p:ph type="title"/>
          </p:nvPr>
        </p:nvSpPr>
        <p:spPr/>
        <p:txBody>
          <a:bodyPr/>
          <a:lstStyle/>
          <a:p>
            <a:r>
              <a:rPr lang="en-GB" dirty="0"/>
              <a:t>PGRs- example 1</a:t>
            </a:r>
          </a:p>
        </p:txBody>
      </p:sp>
      <p:sp>
        <p:nvSpPr>
          <p:cNvPr id="6" name="Rectangle 5">
            <a:extLst>
              <a:ext uri="{FF2B5EF4-FFF2-40B4-BE49-F238E27FC236}">
                <a16:creationId xmlns:a16="http://schemas.microsoft.com/office/drawing/2014/main" id="{6B101BA4-DA67-830C-332A-C65C72446E7B}"/>
              </a:ext>
            </a:extLst>
          </p:cNvPr>
          <p:cNvSpPr/>
          <p:nvPr/>
        </p:nvSpPr>
        <p:spPr>
          <a:xfrm>
            <a:off x="754144" y="2658438"/>
            <a:ext cx="4560254" cy="582283"/>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StudentCourseSession1</a:t>
            </a:r>
          </a:p>
        </p:txBody>
      </p:sp>
      <p:sp>
        <p:nvSpPr>
          <p:cNvPr id="7" name="Rectangle 6">
            <a:extLst>
              <a:ext uri="{FF2B5EF4-FFF2-40B4-BE49-F238E27FC236}">
                <a16:creationId xmlns:a16="http://schemas.microsoft.com/office/drawing/2014/main" id="{E315D6F7-B631-EBD4-4766-7567D01DA336}"/>
              </a:ext>
            </a:extLst>
          </p:cNvPr>
          <p:cNvSpPr/>
          <p:nvPr/>
        </p:nvSpPr>
        <p:spPr>
          <a:xfrm>
            <a:off x="5404150" y="2658440"/>
            <a:ext cx="4007711" cy="582283"/>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StudentCourseSession2</a:t>
            </a:r>
          </a:p>
        </p:txBody>
      </p:sp>
      <p:sp>
        <p:nvSpPr>
          <p:cNvPr id="10" name="Callout: Line 9">
            <a:extLst>
              <a:ext uri="{FF2B5EF4-FFF2-40B4-BE49-F238E27FC236}">
                <a16:creationId xmlns:a16="http://schemas.microsoft.com/office/drawing/2014/main" id="{3373AC75-1D0D-C6C3-7715-B796E837C2AE}"/>
              </a:ext>
            </a:extLst>
          </p:cNvPr>
          <p:cNvSpPr/>
          <p:nvPr/>
        </p:nvSpPr>
        <p:spPr>
          <a:xfrm>
            <a:off x="233809" y="3585391"/>
            <a:ext cx="4172900" cy="1152628"/>
          </a:xfrm>
          <a:prstGeom prst="borderCallout1">
            <a:avLst>
              <a:gd name="adj1" fmla="val -3263"/>
              <a:gd name="adj2" fmla="val 43534"/>
              <a:gd name="adj3" fmla="val -26602"/>
              <a:gd name="adj4" fmla="val 4828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Yearlong </a:t>
            </a:r>
            <a:r>
              <a:rPr lang="en-GB" dirty="0" err="1">
                <a:solidFill>
                  <a:schemeClr val="tx1"/>
                </a:solidFill>
              </a:rPr>
              <a:t>StudentCourseSessions</a:t>
            </a:r>
            <a:r>
              <a:rPr lang="en-GB" dirty="0">
                <a:solidFill>
                  <a:schemeClr val="tx1"/>
                </a:solidFill>
              </a:rPr>
              <a:t> are returned starting from the student’s ENGSTARTDATE to the point they finish study</a:t>
            </a:r>
          </a:p>
        </p:txBody>
      </p:sp>
      <p:sp>
        <p:nvSpPr>
          <p:cNvPr id="11" name="Rectangle 10">
            <a:extLst>
              <a:ext uri="{FF2B5EF4-FFF2-40B4-BE49-F238E27FC236}">
                <a16:creationId xmlns:a16="http://schemas.microsoft.com/office/drawing/2014/main" id="{25520CD1-397D-8F21-79B7-E8AE17858163}"/>
              </a:ext>
            </a:extLst>
          </p:cNvPr>
          <p:cNvSpPr/>
          <p:nvPr/>
        </p:nvSpPr>
        <p:spPr>
          <a:xfrm>
            <a:off x="6252822" y="3390591"/>
            <a:ext cx="2775527" cy="5822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t>SessionStatus</a:t>
            </a:r>
            <a:endParaRPr lang="en-GB" dirty="0"/>
          </a:p>
          <a:p>
            <a:pPr algn="ctr"/>
            <a:r>
              <a:rPr lang="en-GB" dirty="0"/>
              <a:t>Writing up</a:t>
            </a:r>
          </a:p>
        </p:txBody>
      </p:sp>
      <p:sp>
        <p:nvSpPr>
          <p:cNvPr id="12" name="Callout: Line 11">
            <a:extLst>
              <a:ext uri="{FF2B5EF4-FFF2-40B4-BE49-F238E27FC236}">
                <a16:creationId xmlns:a16="http://schemas.microsoft.com/office/drawing/2014/main" id="{6254AAE8-8F55-0A98-495E-7B62C2D4401F}"/>
              </a:ext>
            </a:extLst>
          </p:cNvPr>
          <p:cNvSpPr/>
          <p:nvPr/>
        </p:nvSpPr>
        <p:spPr>
          <a:xfrm>
            <a:off x="4656844" y="4454998"/>
            <a:ext cx="4172900" cy="1152628"/>
          </a:xfrm>
          <a:prstGeom prst="borderCallout1">
            <a:avLst>
              <a:gd name="adj1" fmla="val -3263"/>
              <a:gd name="adj2" fmla="val 43534"/>
              <a:gd name="adj3" fmla="val -41827"/>
              <a:gd name="adj4" fmla="val 5160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SessionStatus</a:t>
            </a:r>
            <a:r>
              <a:rPr lang="en-GB" dirty="0">
                <a:solidFill>
                  <a:schemeClr val="tx1"/>
                </a:solidFill>
              </a:rPr>
              <a:t> would be returned when the student moves to writing up</a:t>
            </a:r>
          </a:p>
        </p:txBody>
      </p:sp>
      <p:sp>
        <p:nvSpPr>
          <p:cNvPr id="3" name="Rectangle 2">
            <a:extLst>
              <a:ext uri="{FF2B5EF4-FFF2-40B4-BE49-F238E27FC236}">
                <a16:creationId xmlns:a16="http://schemas.microsoft.com/office/drawing/2014/main" id="{032FD866-107F-B3F4-B65E-1E12FCDA0942}"/>
              </a:ext>
            </a:extLst>
          </p:cNvPr>
          <p:cNvSpPr/>
          <p:nvPr/>
        </p:nvSpPr>
        <p:spPr>
          <a:xfrm>
            <a:off x="134507" y="1848849"/>
            <a:ext cx="4371505"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22056 reference period</a:t>
            </a:r>
          </a:p>
        </p:txBody>
      </p:sp>
      <p:sp>
        <p:nvSpPr>
          <p:cNvPr id="8" name="Rectangle 7">
            <a:extLst>
              <a:ext uri="{FF2B5EF4-FFF2-40B4-BE49-F238E27FC236}">
                <a16:creationId xmlns:a16="http://schemas.microsoft.com/office/drawing/2014/main" id="{490BA01E-6202-8F1F-0043-27673D91D4B1}"/>
              </a:ext>
            </a:extLst>
          </p:cNvPr>
          <p:cNvSpPr/>
          <p:nvPr/>
        </p:nvSpPr>
        <p:spPr>
          <a:xfrm>
            <a:off x="4656844" y="1848849"/>
            <a:ext cx="4371505"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23056 reference period</a:t>
            </a:r>
          </a:p>
        </p:txBody>
      </p:sp>
    </p:spTree>
    <p:extLst>
      <p:ext uri="{BB962C8B-B14F-4D97-AF65-F5344CB8AC3E}">
        <p14:creationId xmlns:p14="http://schemas.microsoft.com/office/powerpoint/2010/main" val="275087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E0C5-2A62-55E1-BCC0-5E15CF49710F}"/>
              </a:ext>
            </a:extLst>
          </p:cNvPr>
          <p:cNvSpPr>
            <a:spLocks noGrp="1"/>
          </p:cNvSpPr>
          <p:nvPr>
            <p:ph type="title"/>
          </p:nvPr>
        </p:nvSpPr>
        <p:spPr/>
        <p:txBody>
          <a:bodyPr/>
          <a:lstStyle/>
          <a:p>
            <a:r>
              <a:rPr lang="en-GB" dirty="0"/>
              <a:t>PGRs- example 2: dormancy</a:t>
            </a:r>
          </a:p>
        </p:txBody>
      </p:sp>
      <p:sp>
        <p:nvSpPr>
          <p:cNvPr id="4" name="Rectangle 3">
            <a:extLst>
              <a:ext uri="{FF2B5EF4-FFF2-40B4-BE49-F238E27FC236}">
                <a16:creationId xmlns:a16="http://schemas.microsoft.com/office/drawing/2014/main" id="{ECAC7E7C-04DF-C52F-E0A2-C11CF1D1379E}"/>
              </a:ext>
            </a:extLst>
          </p:cNvPr>
          <p:cNvSpPr/>
          <p:nvPr/>
        </p:nvSpPr>
        <p:spPr>
          <a:xfrm>
            <a:off x="90901" y="2664662"/>
            <a:ext cx="2676007"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23056 reference period</a:t>
            </a:r>
          </a:p>
        </p:txBody>
      </p:sp>
      <p:sp>
        <p:nvSpPr>
          <p:cNvPr id="6" name="Rectangle 5">
            <a:extLst>
              <a:ext uri="{FF2B5EF4-FFF2-40B4-BE49-F238E27FC236}">
                <a16:creationId xmlns:a16="http://schemas.microsoft.com/office/drawing/2014/main" id="{6B101BA4-DA67-830C-332A-C65C72446E7B}"/>
              </a:ext>
            </a:extLst>
          </p:cNvPr>
          <p:cNvSpPr/>
          <p:nvPr/>
        </p:nvSpPr>
        <p:spPr>
          <a:xfrm>
            <a:off x="278583" y="3516875"/>
            <a:ext cx="2398629" cy="582283"/>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StudentCourseSession1</a:t>
            </a:r>
          </a:p>
          <a:p>
            <a:pPr algn="ctr"/>
            <a:r>
              <a:rPr lang="en-GB" sz="1600" dirty="0"/>
              <a:t>Sep23-May24</a:t>
            </a:r>
          </a:p>
        </p:txBody>
      </p:sp>
      <p:sp>
        <p:nvSpPr>
          <p:cNvPr id="3" name="Rectangle 2">
            <a:extLst>
              <a:ext uri="{FF2B5EF4-FFF2-40B4-BE49-F238E27FC236}">
                <a16:creationId xmlns:a16="http://schemas.microsoft.com/office/drawing/2014/main" id="{21E4B40B-F8EC-862E-0AD4-4EAE3EFF98B3}"/>
              </a:ext>
            </a:extLst>
          </p:cNvPr>
          <p:cNvSpPr/>
          <p:nvPr/>
        </p:nvSpPr>
        <p:spPr>
          <a:xfrm>
            <a:off x="2954590" y="2664662"/>
            <a:ext cx="3087136"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24056 reference period</a:t>
            </a:r>
          </a:p>
        </p:txBody>
      </p:sp>
      <p:sp>
        <p:nvSpPr>
          <p:cNvPr id="8" name="Rectangle 7">
            <a:extLst>
              <a:ext uri="{FF2B5EF4-FFF2-40B4-BE49-F238E27FC236}">
                <a16:creationId xmlns:a16="http://schemas.microsoft.com/office/drawing/2014/main" id="{DA4F58F9-F26D-6658-61C9-667135785891}"/>
              </a:ext>
            </a:extLst>
          </p:cNvPr>
          <p:cNvSpPr/>
          <p:nvPr/>
        </p:nvSpPr>
        <p:spPr>
          <a:xfrm>
            <a:off x="6222896" y="2664662"/>
            <a:ext cx="2812656"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25056 reference period</a:t>
            </a:r>
          </a:p>
        </p:txBody>
      </p:sp>
      <p:sp>
        <p:nvSpPr>
          <p:cNvPr id="9" name="TextBox 8">
            <a:extLst>
              <a:ext uri="{FF2B5EF4-FFF2-40B4-BE49-F238E27FC236}">
                <a16:creationId xmlns:a16="http://schemas.microsoft.com/office/drawing/2014/main" id="{8B467FD6-C232-ADA4-E26D-2461985FCB14}"/>
              </a:ext>
            </a:extLst>
          </p:cNvPr>
          <p:cNvSpPr txBox="1"/>
          <p:nvPr/>
        </p:nvSpPr>
        <p:spPr>
          <a:xfrm>
            <a:off x="-50049" y="1520924"/>
            <a:ext cx="9103148" cy="1354217"/>
          </a:xfrm>
          <a:prstGeom prst="rect">
            <a:avLst/>
          </a:prstGeom>
          <a:noFill/>
        </p:spPr>
        <p:txBody>
          <a:bodyPr wrap="square" rtlCol="0">
            <a:spAutoFit/>
          </a:bodyPr>
          <a:lstStyle/>
          <a:p>
            <a:pPr marL="285737" indent="-285737">
              <a:buFont typeface="Arial" panose="020B0604020202020204" pitchFamily="34" charset="0"/>
              <a:buChar char="•"/>
            </a:pPr>
            <a:r>
              <a:rPr lang="en-GB" sz="1600" dirty="0"/>
              <a:t>A student starts studying a PGR course and after a period of study takes an agreed break in learning.</a:t>
            </a:r>
          </a:p>
          <a:p>
            <a:pPr marL="285737" indent="-285737">
              <a:buFont typeface="Arial" panose="020B0604020202020204" pitchFamily="34" charset="0"/>
              <a:buChar char="•"/>
            </a:pPr>
            <a:r>
              <a:rPr lang="en-GB" sz="1600" dirty="0"/>
              <a:t>The student returns to study after a period of a year. They therefore start at a different point in the year to their original start date.</a:t>
            </a:r>
          </a:p>
          <a:p>
            <a:endParaRPr lang="en-GB" dirty="0"/>
          </a:p>
        </p:txBody>
      </p:sp>
      <p:sp>
        <p:nvSpPr>
          <p:cNvPr id="10" name="Rectangle 9">
            <a:extLst>
              <a:ext uri="{FF2B5EF4-FFF2-40B4-BE49-F238E27FC236}">
                <a16:creationId xmlns:a16="http://schemas.microsoft.com/office/drawing/2014/main" id="{EF5D6858-4529-A630-15A4-0EEA25F32AF6}"/>
              </a:ext>
            </a:extLst>
          </p:cNvPr>
          <p:cNvSpPr/>
          <p:nvPr/>
        </p:nvSpPr>
        <p:spPr>
          <a:xfrm>
            <a:off x="980387" y="4172866"/>
            <a:ext cx="1696825" cy="5822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t>SessionStatus</a:t>
            </a:r>
            <a:endParaRPr lang="en-GB" dirty="0"/>
          </a:p>
          <a:p>
            <a:pPr algn="ctr"/>
            <a:r>
              <a:rPr lang="en-GB" dirty="0"/>
              <a:t>Dormant</a:t>
            </a:r>
          </a:p>
        </p:txBody>
      </p:sp>
      <p:sp>
        <p:nvSpPr>
          <p:cNvPr id="5" name="Callout: Line 4">
            <a:extLst>
              <a:ext uri="{FF2B5EF4-FFF2-40B4-BE49-F238E27FC236}">
                <a16:creationId xmlns:a16="http://schemas.microsoft.com/office/drawing/2014/main" id="{9F7D9D74-24FD-5D26-2567-43112D8A159F}"/>
              </a:ext>
            </a:extLst>
          </p:cNvPr>
          <p:cNvSpPr/>
          <p:nvPr/>
        </p:nvSpPr>
        <p:spPr>
          <a:xfrm>
            <a:off x="278583" y="5187992"/>
            <a:ext cx="2553077" cy="1448478"/>
          </a:xfrm>
          <a:prstGeom prst="borderCallout1">
            <a:avLst>
              <a:gd name="adj1" fmla="val -3263"/>
              <a:gd name="adj2" fmla="val 43534"/>
              <a:gd name="adj3" fmla="val -27509"/>
              <a:gd name="adj4" fmla="val 4902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student takes the break in learning, a </a:t>
            </a:r>
            <a:r>
              <a:rPr lang="en-GB" dirty="0" err="1">
                <a:solidFill>
                  <a:schemeClr val="tx1"/>
                </a:solidFill>
              </a:rPr>
              <a:t>SessionStatus</a:t>
            </a:r>
            <a:r>
              <a:rPr lang="en-GB" dirty="0">
                <a:solidFill>
                  <a:schemeClr val="tx1"/>
                </a:solidFill>
              </a:rPr>
              <a:t> is returned </a:t>
            </a:r>
          </a:p>
        </p:txBody>
      </p:sp>
    </p:spTree>
    <p:extLst>
      <p:ext uri="{BB962C8B-B14F-4D97-AF65-F5344CB8AC3E}">
        <p14:creationId xmlns:p14="http://schemas.microsoft.com/office/powerpoint/2010/main" val="423021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E0C5-2A62-55E1-BCC0-5E15CF49710F}"/>
              </a:ext>
            </a:extLst>
          </p:cNvPr>
          <p:cNvSpPr>
            <a:spLocks noGrp="1"/>
          </p:cNvSpPr>
          <p:nvPr>
            <p:ph type="title"/>
          </p:nvPr>
        </p:nvSpPr>
        <p:spPr/>
        <p:txBody>
          <a:bodyPr/>
          <a:lstStyle/>
          <a:p>
            <a:r>
              <a:rPr lang="en-GB" dirty="0"/>
              <a:t>PGRs- example 2: dormancy- Option 1</a:t>
            </a:r>
          </a:p>
        </p:txBody>
      </p:sp>
      <p:sp>
        <p:nvSpPr>
          <p:cNvPr id="11" name="Rectangle 10">
            <a:extLst>
              <a:ext uri="{FF2B5EF4-FFF2-40B4-BE49-F238E27FC236}">
                <a16:creationId xmlns:a16="http://schemas.microsoft.com/office/drawing/2014/main" id="{64249293-CCE4-B6CC-C092-72F911E0E2B5}"/>
              </a:ext>
            </a:extLst>
          </p:cNvPr>
          <p:cNvSpPr/>
          <p:nvPr/>
        </p:nvSpPr>
        <p:spPr>
          <a:xfrm>
            <a:off x="5055911" y="3491311"/>
            <a:ext cx="1574276" cy="791140"/>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SCS2</a:t>
            </a:r>
          </a:p>
          <a:p>
            <a:pPr algn="ctr"/>
            <a:r>
              <a:rPr lang="en-GB" dirty="0"/>
              <a:t>May25-Sep25</a:t>
            </a:r>
          </a:p>
        </p:txBody>
      </p:sp>
      <p:sp>
        <p:nvSpPr>
          <p:cNvPr id="13" name="Callout: Line 12">
            <a:extLst>
              <a:ext uri="{FF2B5EF4-FFF2-40B4-BE49-F238E27FC236}">
                <a16:creationId xmlns:a16="http://schemas.microsoft.com/office/drawing/2014/main" id="{CBD24EEC-91EC-3D06-BF74-94F25C1BC6BE}"/>
              </a:ext>
            </a:extLst>
          </p:cNvPr>
          <p:cNvSpPr/>
          <p:nvPr/>
        </p:nvSpPr>
        <p:spPr>
          <a:xfrm>
            <a:off x="3026042" y="4783934"/>
            <a:ext cx="3087137" cy="1657481"/>
          </a:xfrm>
          <a:prstGeom prst="borderCallout1">
            <a:avLst>
              <a:gd name="adj1" fmla="val -3263"/>
              <a:gd name="adj2" fmla="val 43534"/>
              <a:gd name="adj3" fmla="val -32849"/>
              <a:gd name="adj4" fmla="val 6443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student returns to study, a new SCS is returned. This would start when the student returns to study but end a year after the first SCS start date.</a:t>
            </a:r>
          </a:p>
        </p:txBody>
      </p:sp>
      <p:sp>
        <p:nvSpPr>
          <p:cNvPr id="5" name="Rectangle 4">
            <a:extLst>
              <a:ext uri="{FF2B5EF4-FFF2-40B4-BE49-F238E27FC236}">
                <a16:creationId xmlns:a16="http://schemas.microsoft.com/office/drawing/2014/main" id="{3C99EED3-3D94-E74A-3987-D2B0C2D5F88D}"/>
              </a:ext>
            </a:extLst>
          </p:cNvPr>
          <p:cNvSpPr/>
          <p:nvPr/>
        </p:nvSpPr>
        <p:spPr>
          <a:xfrm>
            <a:off x="6590922" y="3491311"/>
            <a:ext cx="2553078" cy="791140"/>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StudentCourseSession3</a:t>
            </a:r>
          </a:p>
          <a:p>
            <a:pPr algn="ctr"/>
            <a:r>
              <a:rPr lang="en-GB" sz="1600" dirty="0"/>
              <a:t>Sep25-Sep26</a:t>
            </a:r>
          </a:p>
        </p:txBody>
      </p:sp>
      <p:sp>
        <p:nvSpPr>
          <p:cNvPr id="7" name="Callout: Line 6">
            <a:extLst>
              <a:ext uri="{FF2B5EF4-FFF2-40B4-BE49-F238E27FC236}">
                <a16:creationId xmlns:a16="http://schemas.microsoft.com/office/drawing/2014/main" id="{A799BF9E-B6E8-C2E6-B0B6-AB385728FA88}"/>
              </a:ext>
            </a:extLst>
          </p:cNvPr>
          <p:cNvSpPr/>
          <p:nvPr/>
        </p:nvSpPr>
        <p:spPr>
          <a:xfrm>
            <a:off x="6352685" y="4755149"/>
            <a:ext cx="2553077" cy="1657481"/>
          </a:xfrm>
          <a:prstGeom prst="borderCallout1">
            <a:avLst>
              <a:gd name="adj1" fmla="val -3263"/>
              <a:gd name="adj2" fmla="val 43534"/>
              <a:gd name="adj3" fmla="val -27430"/>
              <a:gd name="adj4" fmla="val 4310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Future SCSs are returned starting on the anniversary of the start date to maintain the 12-month view of activity.</a:t>
            </a:r>
          </a:p>
        </p:txBody>
      </p:sp>
      <p:sp>
        <p:nvSpPr>
          <p:cNvPr id="16" name="Rectangle 15">
            <a:extLst>
              <a:ext uri="{FF2B5EF4-FFF2-40B4-BE49-F238E27FC236}">
                <a16:creationId xmlns:a16="http://schemas.microsoft.com/office/drawing/2014/main" id="{E1498845-176D-9107-774D-7644F4F57F6B}"/>
              </a:ext>
            </a:extLst>
          </p:cNvPr>
          <p:cNvSpPr/>
          <p:nvPr/>
        </p:nvSpPr>
        <p:spPr>
          <a:xfrm>
            <a:off x="90901" y="2664662"/>
            <a:ext cx="2676007"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23056 reference period</a:t>
            </a:r>
          </a:p>
        </p:txBody>
      </p:sp>
      <p:sp>
        <p:nvSpPr>
          <p:cNvPr id="17" name="Rectangle 16">
            <a:extLst>
              <a:ext uri="{FF2B5EF4-FFF2-40B4-BE49-F238E27FC236}">
                <a16:creationId xmlns:a16="http://schemas.microsoft.com/office/drawing/2014/main" id="{766C719E-7E10-96E7-8039-12E3DF6A7FFC}"/>
              </a:ext>
            </a:extLst>
          </p:cNvPr>
          <p:cNvSpPr/>
          <p:nvPr/>
        </p:nvSpPr>
        <p:spPr>
          <a:xfrm>
            <a:off x="278583" y="3516875"/>
            <a:ext cx="2398629" cy="582283"/>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StudentCourseSession1</a:t>
            </a:r>
          </a:p>
          <a:p>
            <a:pPr algn="ctr"/>
            <a:r>
              <a:rPr lang="en-GB" sz="1600" dirty="0"/>
              <a:t>Sep23-May24</a:t>
            </a:r>
          </a:p>
        </p:txBody>
      </p:sp>
      <p:sp>
        <p:nvSpPr>
          <p:cNvPr id="18" name="Callout: Line 17">
            <a:extLst>
              <a:ext uri="{FF2B5EF4-FFF2-40B4-BE49-F238E27FC236}">
                <a16:creationId xmlns:a16="http://schemas.microsoft.com/office/drawing/2014/main" id="{224E6B36-1FAE-0F8A-A2F7-445461B13E12}"/>
              </a:ext>
            </a:extLst>
          </p:cNvPr>
          <p:cNvSpPr/>
          <p:nvPr/>
        </p:nvSpPr>
        <p:spPr>
          <a:xfrm>
            <a:off x="278583" y="5187992"/>
            <a:ext cx="2553077" cy="1448478"/>
          </a:xfrm>
          <a:prstGeom prst="borderCallout1">
            <a:avLst>
              <a:gd name="adj1" fmla="val -3263"/>
              <a:gd name="adj2" fmla="val 43534"/>
              <a:gd name="adj3" fmla="val -27509"/>
              <a:gd name="adj4" fmla="val 4902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student takes the break in learning, a </a:t>
            </a:r>
            <a:r>
              <a:rPr lang="en-GB" dirty="0" err="1">
                <a:solidFill>
                  <a:schemeClr val="tx1"/>
                </a:solidFill>
              </a:rPr>
              <a:t>SessionStatus</a:t>
            </a:r>
            <a:r>
              <a:rPr lang="en-GB" dirty="0">
                <a:solidFill>
                  <a:schemeClr val="tx1"/>
                </a:solidFill>
              </a:rPr>
              <a:t> is returned </a:t>
            </a:r>
          </a:p>
        </p:txBody>
      </p:sp>
      <p:sp>
        <p:nvSpPr>
          <p:cNvPr id="19" name="Rectangle 18">
            <a:extLst>
              <a:ext uri="{FF2B5EF4-FFF2-40B4-BE49-F238E27FC236}">
                <a16:creationId xmlns:a16="http://schemas.microsoft.com/office/drawing/2014/main" id="{4CDFF006-4EDC-E7A5-DBAC-594C26F0396D}"/>
              </a:ext>
            </a:extLst>
          </p:cNvPr>
          <p:cNvSpPr/>
          <p:nvPr/>
        </p:nvSpPr>
        <p:spPr>
          <a:xfrm>
            <a:off x="2954590" y="2664662"/>
            <a:ext cx="3087136"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24056 reference period</a:t>
            </a:r>
          </a:p>
        </p:txBody>
      </p:sp>
      <p:sp>
        <p:nvSpPr>
          <p:cNvPr id="20" name="Rectangle 19">
            <a:extLst>
              <a:ext uri="{FF2B5EF4-FFF2-40B4-BE49-F238E27FC236}">
                <a16:creationId xmlns:a16="http://schemas.microsoft.com/office/drawing/2014/main" id="{B29B94BB-DB14-17A4-E95B-7757139A8C5E}"/>
              </a:ext>
            </a:extLst>
          </p:cNvPr>
          <p:cNvSpPr/>
          <p:nvPr/>
        </p:nvSpPr>
        <p:spPr>
          <a:xfrm>
            <a:off x="6222896" y="2664662"/>
            <a:ext cx="2812656"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25056 reference period</a:t>
            </a:r>
          </a:p>
        </p:txBody>
      </p:sp>
      <p:sp>
        <p:nvSpPr>
          <p:cNvPr id="21" name="Rectangle 20">
            <a:extLst>
              <a:ext uri="{FF2B5EF4-FFF2-40B4-BE49-F238E27FC236}">
                <a16:creationId xmlns:a16="http://schemas.microsoft.com/office/drawing/2014/main" id="{8B85E88E-88F0-88FD-1CD0-17DD41304EDE}"/>
              </a:ext>
            </a:extLst>
          </p:cNvPr>
          <p:cNvSpPr/>
          <p:nvPr/>
        </p:nvSpPr>
        <p:spPr>
          <a:xfrm>
            <a:off x="980387" y="4172866"/>
            <a:ext cx="1696825" cy="5822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t>SessionStatus</a:t>
            </a:r>
            <a:endParaRPr lang="en-GB" dirty="0"/>
          </a:p>
          <a:p>
            <a:pPr algn="ctr"/>
            <a:r>
              <a:rPr lang="en-GB" dirty="0"/>
              <a:t>Dormant</a:t>
            </a:r>
          </a:p>
        </p:txBody>
      </p:sp>
      <p:sp>
        <p:nvSpPr>
          <p:cNvPr id="22" name="TextBox 21">
            <a:extLst>
              <a:ext uri="{FF2B5EF4-FFF2-40B4-BE49-F238E27FC236}">
                <a16:creationId xmlns:a16="http://schemas.microsoft.com/office/drawing/2014/main" id="{397F4515-2A12-2692-4DBF-D190C434DAF8}"/>
              </a:ext>
            </a:extLst>
          </p:cNvPr>
          <p:cNvSpPr txBox="1"/>
          <p:nvPr/>
        </p:nvSpPr>
        <p:spPr>
          <a:xfrm>
            <a:off x="-50049" y="1520924"/>
            <a:ext cx="9103148" cy="1354217"/>
          </a:xfrm>
          <a:prstGeom prst="rect">
            <a:avLst/>
          </a:prstGeom>
          <a:noFill/>
        </p:spPr>
        <p:txBody>
          <a:bodyPr wrap="square" rtlCol="0">
            <a:spAutoFit/>
          </a:bodyPr>
          <a:lstStyle/>
          <a:p>
            <a:pPr marL="285737" indent="-285737">
              <a:buFont typeface="Arial" panose="020B0604020202020204" pitchFamily="34" charset="0"/>
              <a:buChar char="•"/>
            </a:pPr>
            <a:r>
              <a:rPr lang="en-GB" sz="1600" dirty="0"/>
              <a:t>A student starts studying a PGR course and after a period of study takes an agreed break in learning.</a:t>
            </a:r>
          </a:p>
          <a:p>
            <a:pPr marL="285737" indent="-285737">
              <a:buFont typeface="Arial" panose="020B0604020202020204" pitchFamily="34" charset="0"/>
              <a:buChar char="•"/>
            </a:pPr>
            <a:r>
              <a:rPr lang="en-GB" sz="1600" dirty="0"/>
              <a:t>The student returns to study after a period of a year. They therefore start at a different point in the year to their original start date.</a:t>
            </a:r>
          </a:p>
          <a:p>
            <a:endParaRPr lang="en-GB" dirty="0"/>
          </a:p>
        </p:txBody>
      </p:sp>
    </p:spTree>
    <p:extLst>
      <p:ext uri="{BB962C8B-B14F-4D97-AF65-F5344CB8AC3E}">
        <p14:creationId xmlns:p14="http://schemas.microsoft.com/office/powerpoint/2010/main" val="100927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5"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E0C5-2A62-55E1-BCC0-5E15CF49710F}"/>
              </a:ext>
            </a:extLst>
          </p:cNvPr>
          <p:cNvSpPr>
            <a:spLocks noGrp="1"/>
          </p:cNvSpPr>
          <p:nvPr>
            <p:ph type="title"/>
          </p:nvPr>
        </p:nvSpPr>
        <p:spPr/>
        <p:txBody>
          <a:bodyPr/>
          <a:lstStyle/>
          <a:p>
            <a:r>
              <a:rPr lang="en-GB" dirty="0"/>
              <a:t>PGRs- example 2: dormancy- Option 2</a:t>
            </a:r>
          </a:p>
        </p:txBody>
      </p:sp>
      <p:sp>
        <p:nvSpPr>
          <p:cNvPr id="11" name="Rectangle 10">
            <a:extLst>
              <a:ext uri="{FF2B5EF4-FFF2-40B4-BE49-F238E27FC236}">
                <a16:creationId xmlns:a16="http://schemas.microsoft.com/office/drawing/2014/main" id="{64249293-CCE4-B6CC-C092-72F911E0E2B5}"/>
              </a:ext>
            </a:extLst>
          </p:cNvPr>
          <p:cNvSpPr/>
          <p:nvPr/>
        </p:nvSpPr>
        <p:spPr>
          <a:xfrm>
            <a:off x="4572000" y="3537731"/>
            <a:ext cx="3134873" cy="582283"/>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StudentCourseSession2</a:t>
            </a:r>
          </a:p>
          <a:p>
            <a:pPr algn="ctr"/>
            <a:r>
              <a:rPr lang="en-GB" dirty="0"/>
              <a:t>May25-May26</a:t>
            </a:r>
          </a:p>
        </p:txBody>
      </p:sp>
      <p:sp>
        <p:nvSpPr>
          <p:cNvPr id="13" name="Callout: Line 12">
            <a:extLst>
              <a:ext uri="{FF2B5EF4-FFF2-40B4-BE49-F238E27FC236}">
                <a16:creationId xmlns:a16="http://schemas.microsoft.com/office/drawing/2014/main" id="{CBD24EEC-91EC-3D06-BF74-94F25C1BC6BE}"/>
              </a:ext>
            </a:extLst>
          </p:cNvPr>
          <p:cNvSpPr/>
          <p:nvPr/>
        </p:nvSpPr>
        <p:spPr>
          <a:xfrm>
            <a:off x="3027375" y="4855908"/>
            <a:ext cx="3284967" cy="1649139"/>
          </a:xfrm>
          <a:prstGeom prst="borderCallout1">
            <a:avLst>
              <a:gd name="adj1" fmla="val -3263"/>
              <a:gd name="adj2" fmla="val 43534"/>
              <a:gd name="adj3" fmla="val -42298"/>
              <a:gd name="adj4" fmla="val 5477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student returns to study, a new SCS is returned. This can reflect the date that the student recommenced study if this better reflects the student progression.</a:t>
            </a:r>
          </a:p>
        </p:txBody>
      </p:sp>
      <p:sp>
        <p:nvSpPr>
          <p:cNvPr id="5" name="Rectangle 4">
            <a:extLst>
              <a:ext uri="{FF2B5EF4-FFF2-40B4-BE49-F238E27FC236}">
                <a16:creationId xmlns:a16="http://schemas.microsoft.com/office/drawing/2014/main" id="{7357888E-21CC-C6EF-21EC-8A55AEC56988}"/>
              </a:ext>
            </a:extLst>
          </p:cNvPr>
          <p:cNvSpPr/>
          <p:nvPr/>
        </p:nvSpPr>
        <p:spPr>
          <a:xfrm>
            <a:off x="7712329" y="3537730"/>
            <a:ext cx="1340770" cy="582283"/>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SCS3</a:t>
            </a:r>
          </a:p>
          <a:p>
            <a:pPr algn="ctr"/>
            <a:r>
              <a:rPr lang="en-GB" dirty="0"/>
              <a:t>May26…</a:t>
            </a:r>
          </a:p>
        </p:txBody>
      </p:sp>
      <p:sp>
        <p:nvSpPr>
          <p:cNvPr id="7" name="Callout: Line 6">
            <a:extLst>
              <a:ext uri="{FF2B5EF4-FFF2-40B4-BE49-F238E27FC236}">
                <a16:creationId xmlns:a16="http://schemas.microsoft.com/office/drawing/2014/main" id="{2A3B4653-E6A9-065B-4AC0-20481575D4B0}"/>
              </a:ext>
            </a:extLst>
          </p:cNvPr>
          <p:cNvSpPr/>
          <p:nvPr/>
        </p:nvSpPr>
        <p:spPr>
          <a:xfrm>
            <a:off x="6654008" y="4856460"/>
            <a:ext cx="2399091" cy="1115599"/>
          </a:xfrm>
          <a:prstGeom prst="borderCallout1">
            <a:avLst>
              <a:gd name="adj1" fmla="val -3263"/>
              <a:gd name="adj2" fmla="val 43534"/>
              <a:gd name="adj3" fmla="val -68689"/>
              <a:gd name="adj4" fmla="val 6634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Subsequent SCSs are returned in line with the new start point.</a:t>
            </a:r>
          </a:p>
        </p:txBody>
      </p:sp>
      <p:sp>
        <p:nvSpPr>
          <p:cNvPr id="10" name="TextBox 9">
            <a:extLst>
              <a:ext uri="{FF2B5EF4-FFF2-40B4-BE49-F238E27FC236}">
                <a16:creationId xmlns:a16="http://schemas.microsoft.com/office/drawing/2014/main" id="{6930A32F-EA1D-7BE5-3106-1F9AFCA414D0}"/>
              </a:ext>
            </a:extLst>
          </p:cNvPr>
          <p:cNvSpPr txBox="1"/>
          <p:nvPr/>
        </p:nvSpPr>
        <p:spPr>
          <a:xfrm>
            <a:off x="-50049" y="1520924"/>
            <a:ext cx="9103148" cy="1354217"/>
          </a:xfrm>
          <a:prstGeom prst="rect">
            <a:avLst/>
          </a:prstGeom>
          <a:noFill/>
        </p:spPr>
        <p:txBody>
          <a:bodyPr wrap="square" rtlCol="0">
            <a:spAutoFit/>
          </a:bodyPr>
          <a:lstStyle/>
          <a:p>
            <a:pPr marL="285737" indent="-285737">
              <a:buFont typeface="Arial" panose="020B0604020202020204" pitchFamily="34" charset="0"/>
              <a:buChar char="•"/>
            </a:pPr>
            <a:r>
              <a:rPr lang="en-GB" sz="1600" dirty="0"/>
              <a:t>A student starts studying a PGR course and after a period of study takes an agreed break in learning.</a:t>
            </a:r>
          </a:p>
          <a:p>
            <a:pPr marL="285737" indent="-285737">
              <a:buFont typeface="Arial" panose="020B0604020202020204" pitchFamily="34" charset="0"/>
              <a:buChar char="•"/>
            </a:pPr>
            <a:r>
              <a:rPr lang="en-GB" sz="1600" dirty="0"/>
              <a:t>The student returns to study after a period of a year. They therefore start at a different point in the year to their original start date.</a:t>
            </a:r>
          </a:p>
          <a:p>
            <a:endParaRPr lang="en-GB" dirty="0"/>
          </a:p>
        </p:txBody>
      </p:sp>
      <p:sp>
        <p:nvSpPr>
          <p:cNvPr id="17" name="Rectangle 16">
            <a:extLst>
              <a:ext uri="{FF2B5EF4-FFF2-40B4-BE49-F238E27FC236}">
                <a16:creationId xmlns:a16="http://schemas.microsoft.com/office/drawing/2014/main" id="{087F3523-41C8-C976-4D24-602C731015D3}"/>
              </a:ext>
            </a:extLst>
          </p:cNvPr>
          <p:cNvSpPr/>
          <p:nvPr/>
        </p:nvSpPr>
        <p:spPr>
          <a:xfrm>
            <a:off x="90901" y="2664662"/>
            <a:ext cx="2676007"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23056 reference period</a:t>
            </a:r>
          </a:p>
        </p:txBody>
      </p:sp>
      <p:sp>
        <p:nvSpPr>
          <p:cNvPr id="18" name="Rectangle 17">
            <a:extLst>
              <a:ext uri="{FF2B5EF4-FFF2-40B4-BE49-F238E27FC236}">
                <a16:creationId xmlns:a16="http://schemas.microsoft.com/office/drawing/2014/main" id="{F0729945-E43E-A48A-4685-3063A4C8D66D}"/>
              </a:ext>
            </a:extLst>
          </p:cNvPr>
          <p:cNvSpPr/>
          <p:nvPr/>
        </p:nvSpPr>
        <p:spPr>
          <a:xfrm>
            <a:off x="278583" y="3516875"/>
            <a:ext cx="2398629" cy="582283"/>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StudentCourseSession1</a:t>
            </a:r>
          </a:p>
          <a:p>
            <a:pPr algn="ctr"/>
            <a:r>
              <a:rPr lang="en-GB" sz="1600" dirty="0"/>
              <a:t>Sep23-May24</a:t>
            </a:r>
          </a:p>
        </p:txBody>
      </p:sp>
      <p:sp>
        <p:nvSpPr>
          <p:cNvPr id="19" name="Callout: Line 18">
            <a:extLst>
              <a:ext uri="{FF2B5EF4-FFF2-40B4-BE49-F238E27FC236}">
                <a16:creationId xmlns:a16="http://schemas.microsoft.com/office/drawing/2014/main" id="{F272B213-4DCC-7D30-CA2F-097098C321E7}"/>
              </a:ext>
            </a:extLst>
          </p:cNvPr>
          <p:cNvSpPr/>
          <p:nvPr/>
        </p:nvSpPr>
        <p:spPr>
          <a:xfrm>
            <a:off x="278583" y="5187992"/>
            <a:ext cx="2553077" cy="1448478"/>
          </a:xfrm>
          <a:prstGeom prst="borderCallout1">
            <a:avLst>
              <a:gd name="adj1" fmla="val -3263"/>
              <a:gd name="adj2" fmla="val 43534"/>
              <a:gd name="adj3" fmla="val -27509"/>
              <a:gd name="adj4" fmla="val 4902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student takes the break in learning, a </a:t>
            </a:r>
            <a:r>
              <a:rPr lang="en-GB" dirty="0" err="1">
                <a:solidFill>
                  <a:schemeClr val="tx1"/>
                </a:solidFill>
              </a:rPr>
              <a:t>SessionStatus</a:t>
            </a:r>
            <a:r>
              <a:rPr lang="en-GB" dirty="0">
                <a:solidFill>
                  <a:schemeClr val="tx1"/>
                </a:solidFill>
              </a:rPr>
              <a:t> is returned </a:t>
            </a:r>
          </a:p>
        </p:txBody>
      </p:sp>
      <p:sp>
        <p:nvSpPr>
          <p:cNvPr id="20" name="Rectangle 19">
            <a:extLst>
              <a:ext uri="{FF2B5EF4-FFF2-40B4-BE49-F238E27FC236}">
                <a16:creationId xmlns:a16="http://schemas.microsoft.com/office/drawing/2014/main" id="{4889FA21-CC36-C66D-26E7-ABEEB037239F}"/>
              </a:ext>
            </a:extLst>
          </p:cNvPr>
          <p:cNvSpPr/>
          <p:nvPr/>
        </p:nvSpPr>
        <p:spPr>
          <a:xfrm>
            <a:off x="2954590" y="2664662"/>
            <a:ext cx="3087136"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24056 reference period</a:t>
            </a:r>
          </a:p>
        </p:txBody>
      </p:sp>
      <p:sp>
        <p:nvSpPr>
          <p:cNvPr id="21" name="Rectangle 20">
            <a:extLst>
              <a:ext uri="{FF2B5EF4-FFF2-40B4-BE49-F238E27FC236}">
                <a16:creationId xmlns:a16="http://schemas.microsoft.com/office/drawing/2014/main" id="{5BC80DEB-D467-90E0-9045-8B01BFA954B3}"/>
              </a:ext>
            </a:extLst>
          </p:cNvPr>
          <p:cNvSpPr/>
          <p:nvPr/>
        </p:nvSpPr>
        <p:spPr>
          <a:xfrm>
            <a:off x="6222896" y="2664662"/>
            <a:ext cx="2812656"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25056 reference period</a:t>
            </a:r>
          </a:p>
        </p:txBody>
      </p:sp>
      <p:sp>
        <p:nvSpPr>
          <p:cNvPr id="22" name="Rectangle 21">
            <a:extLst>
              <a:ext uri="{FF2B5EF4-FFF2-40B4-BE49-F238E27FC236}">
                <a16:creationId xmlns:a16="http://schemas.microsoft.com/office/drawing/2014/main" id="{12AE52CE-986A-AEEB-C39C-229BD69BC7D7}"/>
              </a:ext>
            </a:extLst>
          </p:cNvPr>
          <p:cNvSpPr/>
          <p:nvPr/>
        </p:nvSpPr>
        <p:spPr>
          <a:xfrm>
            <a:off x="980387" y="4172866"/>
            <a:ext cx="1696825" cy="5822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t>SessionStatus</a:t>
            </a:r>
            <a:endParaRPr lang="en-GB" dirty="0"/>
          </a:p>
          <a:p>
            <a:pPr algn="ctr"/>
            <a:r>
              <a:rPr lang="en-GB" dirty="0"/>
              <a:t>Dormant</a:t>
            </a:r>
          </a:p>
        </p:txBody>
      </p:sp>
    </p:spTree>
    <p:extLst>
      <p:ext uri="{BB962C8B-B14F-4D97-AF65-F5344CB8AC3E}">
        <p14:creationId xmlns:p14="http://schemas.microsoft.com/office/powerpoint/2010/main" val="290106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5"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4676-1AFD-E254-F98B-81EE7384F419}"/>
              </a:ext>
            </a:extLst>
          </p:cNvPr>
          <p:cNvSpPr>
            <a:spLocks noGrp="1"/>
          </p:cNvSpPr>
          <p:nvPr>
            <p:ph type="title"/>
          </p:nvPr>
        </p:nvSpPr>
        <p:spPr/>
        <p:txBody>
          <a:bodyPr/>
          <a:lstStyle/>
          <a:p>
            <a:r>
              <a:rPr lang="en-GB" dirty="0"/>
              <a:t>Thick sandwich placements- Option 1</a:t>
            </a:r>
          </a:p>
        </p:txBody>
      </p:sp>
      <p:sp>
        <p:nvSpPr>
          <p:cNvPr id="3" name="TextBox 2">
            <a:extLst>
              <a:ext uri="{FF2B5EF4-FFF2-40B4-BE49-F238E27FC236}">
                <a16:creationId xmlns:a16="http://schemas.microsoft.com/office/drawing/2014/main" id="{CEDC87FA-5E0F-0E24-9C16-961D8C90A97A}"/>
              </a:ext>
            </a:extLst>
          </p:cNvPr>
          <p:cNvSpPr txBox="1"/>
          <p:nvPr/>
        </p:nvSpPr>
        <p:spPr>
          <a:xfrm>
            <a:off x="50563" y="1551029"/>
            <a:ext cx="8886047" cy="830997"/>
          </a:xfrm>
          <a:prstGeom prst="rect">
            <a:avLst/>
          </a:prstGeom>
          <a:noFill/>
        </p:spPr>
        <p:txBody>
          <a:bodyPr wrap="square" rtlCol="0">
            <a:spAutoFit/>
          </a:bodyPr>
          <a:lstStyle/>
          <a:p>
            <a:r>
              <a:rPr lang="en-GB" sz="1600" dirty="0"/>
              <a:t>A student has a thick sandwich placement taking them out of full-time study for their third year.</a:t>
            </a:r>
          </a:p>
          <a:p>
            <a:r>
              <a:rPr lang="en-GB" sz="1600" dirty="0"/>
              <a:t>Their placement lasts 14 months so does not fit within the </a:t>
            </a:r>
            <a:r>
              <a:rPr lang="en-GB" sz="1600" dirty="0" err="1"/>
              <a:t>StudentCourseSession</a:t>
            </a:r>
            <a:r>
              <a:rPr lang="en-GB" sz="1600" dirty="0"/>
              <a:t> representing their third year</a:t>
            </a:r>
          </a:p>
        </p:txBody>
      </p:sp>
      <p:sp>
        <p:nvSpPr>
          <p:cNvPr id="7" name="Rectangle 6">
            <a:extLst>
              <a:ext uri="{FF2B5EF4-FFF2-40B4-BE49-F238E27FC236}">
                <a16:creationId xmlns:a16="http://schemas.microsoft.com/office/drawing/2014/main" id="{60D12513-642B-56EE-963D-A0ED18D7941D}"/>
              </a:ext>
            </a:extLst>
          </p:cNvPr>
          <p:cNvSpPr/>
          <p:nvPr/>
        </p:nvSpPr>
        <p:spPr>
          <a:xfrm>
            <a:off x="235669" y="3367406"/>
            <a:ext cx="3016577" cy="582283"/>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t>SessionYear</a:t>
            </a:r>
            <a:r>
              <a:rPr lang="en-GB" dirty="0"/>
              <a:t> 1</a:t>
            </a:r>
          </a:p>
          <a:p>
            <a:pPr algn="ctr"/>
            <a:r>
              <a:rPr lang="en-GB" dirty="0"/>
              <a:t>Sep23-Sep24</a:t>
            </a:r>
          </a:p>
        </p:txBody>
      </p:sp>
      <p:sp>
        <p:nvSpPr>
          <p:cNvPr id="8" name="Rectangle 7">
            <a:extLst>
              <a:ext uri="{FF2B5EF4-FFF2-40B4-BE49-F238E27FC236}">
                <a16:creationId xmlns:a16="http://schemas.microsoft.com/office/drawing/2014/main" id="{9F690B8D-435A-591D-336F-579371A1D700}"/>
              </a:ext>
            </a:extLst>
          </p:cNvPr>
          <p:cNvSpPr/>
          <p:nvPr/>
        </p:nvSpPr>
        <p:spPr>
          <a:xfrm>
            <a:off x="3252246" y="3367405"/>
            <a:ext cx="3390182" cy="582283"/>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t>SessionYear</a:t>
            </a:r>
            <a:r>
              <a:rPr lang="en-GB" dirty="0"/>
              <a:t> 2</a:t>
            </a:r>
          </a:p>
          <a:p>
            <a:pPr algn="ctr"/>
            <a:r>
              <a:rPr lang="en-GB" dirty="0"/>
              <a:t>Sep24-Sep25</a:t>
            </a:r>
          </a:p>
        </p:txBody>
      </p:sp>
      <p:sp>
        <p:nvSpPr>
          <p:cNvPr id="9" name="Rectangle 8">
            <a:extLst>
              <a:ext uri="{FF2B5EF4-FFF2-40B4-BE49-F238E27FC236}">
                <a16:creationId xmlns:a16="http://schemas.microsoft.com/office/drawing/2014/main" id="{9A24A38D-41F5-D39A-8361-FCCF94275F5D}"/>
              </a:ext>
            </a:extLst>
          </p:cNvPr>
          <p:cNvSpPr/>
          <p:nvPr/>
        </p:nvSpPr>
        <p:spPr>
          <a:xfrm>
            <a:off x="6642428" y="3364964"/>
            <a:ext cx="2501572" cy="582283"/>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t>SessionYear</a:t>
            </a:r>
            <a:r>
              <a:rPr lang="en-GB" dirty="0"/>
              <a:t> 3</a:t>
            </a:r>
          </a:p>
          <a:p>
            <a:pPr algn="ctr"/>
            <a:r>
              <a:rPr lang="en-GB" dirty="0"/>
              <a:t>Sep25-Sep26</a:t>
            </a:r>
          </a:p>
        </p:txBody>
      </p:sp>
      <p:sp>
        <p:nvSpPr>
          <p:cNvPr id="10" name="Rectangle 9">
            <a:extLst>
              <a:ext uri="{FF2B5EF4-FFF2-40B4-BE49-F238E27FC236}">
                <a16:creationId xmlns:a16="http://schemas.microsoft.com/office/drawing/2014/main" id="{72A77FEC-A288-FF09-FFD7-B3FEEBA017D0}"/>
              </a:ext>
            </a:extLst>
          </p:cNvPr>
          <p:cNvSpPr/>
          <p:nvPr/>
        </p:nvSpPr>
        <p:spPr>
          <a:xfrm>
            <a:off x="235669" y="4138693"/>
            <a:ext cx="2394409" cy="582283"/>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StudentCourseSession1</a:t>
            </a:r>
          </a:p>
          <a:p>
            <a:pPr algn="ctr"/>
            <a:r>
              <a:rPr lang="en-GB" sz="1600" dirty="0"/>
              <a:t>Sep23-June24</a:t>
            </a:r>
          </a:p>
        </p:txBody>
      </p:sp>
      <p:sp>
        <p:nvSpPr>
          <p:cNvPr id="11" name="Rectangle 10">
            <a:extLst>
              <a:ext uri="{FF2B5EF4-FFF2-40B4-BE49-F238E27FC236}">
                <a16:creationId xmlns:a16="http://schemas.microsoft.com/office/drawing/2014/main" id="{3460307A-BC53-CB0D-CFFA-AAB7850DAE8E}"/>
              </a:ext>
            </a:extLst>
          </p:cNvPr>
          <p:cNvSpPr/>
          <p:nvPr/>
        </p:nvSpPr>
        <p:spPr>
          <a:xfrm>
            <a:off x="3252246" y="4034693"/>
            <a:ext cx="3016577" cy="943047"/>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StudentCourseSession2</a:t>
            </a:r>
          </a:p>
          <a:p>
            <a:pPr algn="ctr"/>
            <a:r>
              <a:rPr lang="en-GB" sz="1600" dirty="0"/>
              <a:t>Sep24-June25</a:t>
            </a:r>
          </a:p>
          <a:p>
            <a:pPr algn="ctr"/>
            <a:r>
              <a:rPr lang="en-GB" sz="1600" dirty="0"/>
              <a:t>PLACEMENT: 01</a:t>
            </a:r>
          </a:p>
        </p:txBody>
      </p:sp>
      <p:sp>
        <p:nvSpPr>
          <p:cNvPr id="12" name="Rectangle 11">
            <a:extLst>
              <a:ext uri="{FF2B5EF4-FFF2-40B4-BE49-F238E27FC236}">
                <a16:creationId xmlns:a16="http://schemas.microsoft.com/office/drawing/2014/main" id="{5A399601-A7A0-DD84-F1B3-4128D7492CD8}"/>
              </a:ext>
            </a:extLst>
          </p:cNvPr>
          <p:cNvSpPr/>
          <p:nvPr/>
        </p:nvSpPr>
        <p:spPr>
          <a:xfrm>
            <a:off x="6642429" y="4138530"/>
            <a:ext cx="2501572" cy="582283"/>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StudentCourseSession3</a:t>
            </a:r>
            <a:endParaRPr lang="en-GB" dirty="0"/>
          </a:p>
          <a:p>
            <a:pPr algn="ctr"/>
            <a:r>
              <a:rPr lang="en-GB" dirty="0"/>
              <a:t>Sep25-May26</a:t>
            </a:r>
          </a:p>
        </p:txBody>
      </p:sp>
      <p:sp>
        <p:nvSpPr>
          <p:cNvPr id="13" name="Rectangle 12">
            <a:extLst>
              <a:ext uri="{FF2B5EF4-FFF2-40B4-BE49-F238E27FC236}">
                <a16:creationId xmlns:a16="http://schemas.microsoft.com/office/drawing/2014/main" id="{3E3E4D67-02C1-F821-2135-373048D67F69}"/>
              </a:ext>
            </a:extLst>
          </p:cNvPr>
          <p:cNvSpPr/>
          <p:nvPr/>
        </p:nvSpPr>
        <p:spPr>
          <a:xfrm>
            <a:off x="907413" y="5166582"/>
            <a:ext cx="2170579" cy="1397923"/>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err="1"/>
              <a:t>OffVenueActivity</a:t>
            </a:r>
            <a:endParaRPr lang="en-GB" sz="1600" dirty="0"/>
          </a:p>
          <a:p>
            <a:pPr algn="ctr"/>
            <a:r>
              <a:rPr lang="en-GB" sz="1600" dirty="0"/>
              <a:t>June24-Jul24</a:t>
            </a:r>
          </a:p>
          <a:p>
            <a:pPr algn="ctr"/>
            <a:r>
              <a:rPr lang="en-GB" sz="1600" dirty="0"/>
              <a:t>Duration: 2 months</a:t>
            </a:r>
          </a:p>
        </p:txBody>
      </p:sp>
      <p:sp>
        <p:nvSpPr>
          <p:cNvPr id="14" name="Rectangle 13">
            <a:extLst>
              <a:ext uri="{FF2B5EF4-FFF2-40B4-BE49-F238E27FC236}">
                <a16:creationId xmlns:a16="http://schemas.microsoft.com/office/drawing/2014/main" id="{4E5AC177-DA28-669B-043A-2D7F28985457}"/>
              </a:ext>
            </a:extLst>
          </p:cNvPr>
          <p:cNvSpPr/>
          <p:nvPr/>
        </p:nvSpPr>
        <p:spPr>
          <a:xfrm>
            <a:off x="3181689" y="5166582"/>
            <a:ext cx="3677555" cy="1397923"/>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err="1"/>
              <a:t>OffVenueActivity</a:t>
            </a:r>
            <a:endParaRPr lang="en-GB" sz="1600" dirty="0"/>
          </a:p>
          <a:p>
            <a:pPr algn="ctr"/>
            <a:r>
              <a:rPr lang="en-GB" sz="1600" dirty="0"/>
              <a:t>Aug24-Jul25</a:t>
            </a:r>
          </a:p>
          <a:p>
            <a:pPr algn="ctr"/>
            <a:r>
              <a:rPr lang="en-GB" sz="1600" dirty="0"/>
              <a:t>PLACEMENT: 01</a:t>
            </a:r>
          </a:p>
          <a:p>
            <a:pPr algn="ctr"/>
            <a:r>
              <a:rPr lang="en-GB" sz="1600" dirty="0"/>
              <a:t>Duration: 12 months</a:t>
            </a:r>
          </a:p>
        </p:txBody>
      </p:sp>
      <p:sp>
        <p:nvSpPr>
          <p:cNvPr id="21" name="Rectangle 20">
            <a:extLst>
              <a:ext uri="{FF2B5EF4-FFF2-40B4-BE49-F238E27FC236}">
                <a16:creationId xmlns:a16="http://schemas.microsoft.com/office/drawing/2014/main" id="{ED7642DB-0394-C99C-88C1-142203034AF6}"/>
              </a:ext>
            </a:extLst>
          </p:cNvPr>
          <p:cNvSpPr/>
          <p:nvPr/>
        </p:nvSpPr>
        <p:spPr>
          <a:xfrm>
            <a:off x="90901" y="2664662"/>
            <a:ext cx="2676007"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23056 reference period</a:t>
            </a:r>
          </a:p>
        </p:txBody>
      </p:sp>
      <p:sp>
        <p:nvSpPr>
          <p:cNvPr id="22" name="Rectangle 21">
            <a:extLst>
              <a:ext uri="{FF2B5EF4-FFF2-40B4-BE49-F238E27FC236}">
                <a16:creationId xmlns:a16="http://schemas.microsoft.com/office/drawing/2014/main" id="{3FB557A1-DAD7-299E-42CB-FD6C3CB93F28}"/>
              </a:ext>
            </a:extLst>
          </p:cNvPr>
          <p:cNvSpPr/>
          <p:nvPr/>
        </p:nvSpPr>
        <p:spPr>
          <a:xfrm>
            <a:off x="2954590" y="2664662"/>
            <a:ext cx="3087136"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24056 reference period</a:t>
            </a:r>
          </a:p>
        </p:txBody>
      </p:sp>
      <p:sp>
        <p:nvSpPr>
          <p:cNvPr id="23" name="Rectangle 22">
            <a:extLst>
              <a:ext uri="{FF2B5EF4-FFF2-40B4-BE49-F238E27FC236}">
                <a16:creationId xmlns:a16="http://schemas.microsoft.com/office/drawing/2014/main" id="{C99C6CDA-54BD-127C-E114-A649A32C02A3}"/>
              </a:ext>
            </a:extLst>
          </p:cNvPr>
          <p:cNvSpPr/>
          <p:nvPr/>
        </p:nvSpPr>
        <p:spPr>
          <a:xfrm>
            <a:off x="6222896" y="2664662"/>
            <a:ext cx="2812656"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25056 reference period</a:t>
            </a:r>
          </a:p>
        </p:txBody>
      </p:sp>
    </p:spTree>
    <p:extLst>
      <p:ext uri="{BB962C8B-B14F-4D97-AF65-F5344CB8AC3E}">
        <p14:creationId xmlns:p14="http://schemas.microsoft.com/office/powerpoint/2010/main" val="352921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4676-1AFD-E254-F98B-81EE7384F419}"/>
              </a:ext>
            </a:extLst>
          </p:cNvPr>
          <p:cNvSpPr>
            <a:spLocks noGrp="1"/>
          </p:cNvSpPr>
          <p:nvPr>
            <p:ph type="title"/>
          </p:nvPr>
        </p:nvSpPr>
        <p:spPr/>
        <p:txBody>
          <a:bodyPr/>
          <a:lstStyle/>
          <a:p>
            <a:r>
              <a:rPr lang="en-GB" dirty="0"/>
              <a:t>Thick sandwich placements- Option 2</a:t>
            </a:r>
          </a:p>
        </p:txBody>
      </p:sp>
      <p:sp>
        <p:nvSpPr>
          <p:cNvPr id="13" name="Rectangle 12">
            <a:extLst>
              <a:ext uri="{FF2B5EF4-FFF2-40B4-BE49-F238E27FC236}">
                <a16:creationId xmlns:a16="http://schemas.microsoft.com/office/drawing/2014/main" id="{3E3E4D67-02C1-F821-2135-373048D67F69}"/>
              </a:ext>
            </a:extLst>
          </p:cNvPr>
          <p:cNvSpPr/>
          <p:nvPr/>
        </p:nvSpPr>
        <p:spPr>
          <a:xfrm>
            <a:off x="2713265" y="5124164"/>
            <a:ext cx="4468143" cy="1397923"/>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t>OffVenueActivity</a:t>
            </a:r>
            <a:endParaRPr lang="en-GB" dirty="0"/>
          </a:p>
          <a:p>
            <a:pPr algn="ctr"/>
            <a:r>
              <a:rPr lang="en-GB" dirty="0"/>
              <a:t>June24-July25</a:t>
            </a:r>
          </a:p>
          <a:p>
            <a:pPr algn="ctr"/>
            <a:r>
              <a:rPr lang="en-GB" dirty="0"/>
              <a:t>Duration- 14 months</a:t>
            </a:r>
          </a:p>
        </p:txBody>
      </p:sp>
      <p:sp>
        <p:nvSpPr>
          <p:cNvPr id="14" name="Rectangle 13">
            <a:extLst>
              <a:ext uri="{FF2B5EF4-FFF2-40B4-BE49-F238E27FC236}">
                <a16:creationId xmlns:a16="http://schemas.microsoft.com/office/drawing/2014/main" id="{CB18F947-250B-B77E-85C1-5D25D8BACDFF}"/>
              </a:ext>
            </a:extLst>
          </p:cNvPr>
          <p:cNvSpPr/>
          <p:nvPr/>
        </p:nvSpPr>
        <p:spPr>
          <a:xfrm>
            <a:off x="235669" y="3367406"/>
            <a:ext cx="3016577" cy="582283"/>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t>SessionYear</a:t>
            </a:r>
            <a:r>
              <a:rPr lang="en-GB" dirty="0"/>
              <a:t> 1</a:t>
            </a:r>
          </a:p>
          <a:p>
            <a:pPr algn="ctr"/>
            <a:r>
              <a:rPr lang="en-GB" dirty="0"/>
              <a:t>Sep23-Sep24</a:t>
            </a:r>
          </a:p>
        </p:txBody>
      </p:sp>
      <p:sp>
        <p:nvSpPr>
          <p:cNvPr id="15" name="Rectangle 14">
            <a:extLst>
              <a:ext uri="{FF2B5EF4-FFF2-40B4-BE49-F238E27FC236}">
                <a16:creationId xmlns:a16="http://schemas.microsoft.com/office/drawing/2014/main" id="{6EEEE793-1C7F-2095-4C73-C12521932383}"/>
              </a:ext>
            </a:extLst>
          </p:cNvPr>
          <p:cNvSpPr/>
          <p:nvPr/>
        </p:nvSpPr>
        <p:spPr>
          <a:xfrm>
            <a:off x="3252246" y="3367405"/>
            <a:ext cx="3390182" cy="582283"/>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t>SessionYear</a:t>
            </a:r>
            <a:r>
              <a:rPr lang="en-GB" dirty="0"/>
              <a:t> 2</a:t>
            </a:r>
          </a:p>
          <a:p>
            <a:pPr algn="ctr"/>
            <a:r>
              <a:rPr lang="en-GB" dirty="0"/>
              <a:t>Sep24-Sep25</a:t>
            </a:r>
          </a:p>
        </p:txBody>
      </p:sp>
      <p:sp>
        <p:nvSpPr>
          <p:cNvPr id="16" name="Rectangle 15">
            <a:extLst>
              <a:ext uri="{FF2B5EF4-FFF2-40B4-BE49-F238E27FC236}">
                <a16:creationId xmlns:a16="http://schemas.microsoft.com/office/drawing/2014/main" id="{537E025F-E557-67DD-BC07-0EE198AAA25B}"/>
              </a:ext>
            </a:extLst>
          </p:cNvPr>
          <p:cNvSpPr/>
          <p:nvPr/>
        </p:nvSpPr>
        <p:spPr>
          <a:xfrm>
            <a:off x="6642428" y="3364964"/>
            <a:ext cx="2501572" cy="582283"/>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t>SessionYear</a:t>
            </a:r>
            <a:r>
              <a:rPr lang="en-GB" dirty="0"/>
              <a:t> 3</a:t>
            </a:r>
          </a:p>
          <a:p>
            <a:pPr algn="ctr"/>
            <a:r>
              <a:rPr lang="en-GB" dirty="0"/>
              <a:t>Sep25-Sep26</a:t>
            </a:r>
          </a:p>
        </p:txBody>
      </p:sp>
      <p:sp>
        <p:nvSpPr>
          <p:cNvPr id="17" name="Rectangle 16">
            <a:extLst>
              <a:ext uri="{FF2B5EF4-FFF2-40B4-BE49-F238E27FC236}">
                <a16:creationId xmlns:a16="http://schemas.microsoft.com/office/drawing/2014/main" id="{5142A863-AD96-23B5-BBF9-0173BD560172}"/>
              </a:ext>
            </a:extLst>
          </p:cNvPr>
          <p:cNvSpPr/>
          <p:nvPr/>
        </p:nvSpPr>
        <p:spPr>
          <a:xfrm>
            <a:off x="235669" y="4138693"/>
            <a:ext cx="2394409" cy="582283"/>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StudentCourseSession1</a:t>
            </a:r>
          </a:p>
          <a:p>
            <a:pPr algn="ctr"/>
            <a:r>
              <a:rPr lang="en-GB" sz="1600" dirty="0"/>
              <a:t>Sep23-June24</a:t>
            </a:r>
          </a:p>
        </p:txBody>
      </p:sp>
      <p:sp>
        <p:nvSpPr>
          <p:cNvPr id="18" name="Rectangle 17">
            <a:extLst>
              <a:ext uri="{FF2B5EF4-FFF2-40B4-BE49-F238E27FC236}">
                <a16:creationId xmlns:a16="http://schemas.microsoft.com/office/drawing/2014/main" id="{5931FBD4-08BA-907E-0F35-18977B169FF8}"/>
              </a:ext>
            </a:extLst>
          </p:cNvPr>
          <p:cNvSpPr/>
          <p:nvPr/>
        </p:nvSpPr>
        <p:spPr>
          <a:xfrm>
            <a:off x="3252246" y="4034693"/>
            <a:ext cx="3016577" cy="943047"/>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StudentCourseSession2</a:t>
            </a:r>
          </a:p>
          <a:p>
            <a:pPr algn="ctr"/>
            <a:r>
              <a:rPr lang="en-GB" sz="1600" dirty="0"/>
              <a:t>Sep24-June25</a:t>
            </a:r>
          </a:p>
          <a:p>
            <a:pPr algn="ctr"/>
            <a:r>
              <a:rPr lang="en-GB" sz="1600" dirty="0"/>
              <a:t>PLACEMENT: 01</a:t>
            </a:r>
          </a:p>
        </p:txBody>
      </p:sp>
      <p:sp>
        <p:nvSpPr>
          <p:cNvPr id="19" name="Rectangle 18">
            <a:extLst>
              <a:ext uri="{FF2B5EF4-FFF2-40B4-BE49-F238E27FC236}">
                <a16:creationId xmlns:a16="http://schemas.microsoft.com/office/drawing/2014/main" id="{8AF98F9A-B5B6-0364-11D7-95E11295E51A}"/>
              </a:ext>
            </a:extLst>
          </p:cNvPr>
          <p:cNvSpPr/>
          <p:nvPr/>
        </p:nvSpPr>
        <p:spPr>
          <a:xfrm>
            <a:off x="6642429" y="4138530"/>
            <a:ext cx="2501572" cy="582283"/>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StudentCourseSession3</a:t>
            </a:r>
            <a:endParaRPr lang="en-GB" dirty="0"/>
          </a:p>
          <a:p>
            <a:pPr algn="ctr"/>
            <a:r>
              <a:rPr lang="en-GB" dirty="0"/>
              <a:t>Sep25-May26</a:t>
            </a:r>
          </a:p>
        </p:txBody>
      </p:sp>
      <p:sp>
        <p:nvSpPr>
          <p:cNvPr id="20" name="Rectangle 19">
            <a:extLst>
              <a:ext uri="{FF2B5EF4-FFF2-40B4-BE49-F238E27FC236}">
                <a16:creationId xmlns:a16="http://schemas.microsoft.com/office/drawing/2014/main" id="{7D8D0C1E-FCB5-BAFF-3C9C-8D669B44C3A4}"/>
              </a:ext>
            </a:extLst>
          </p:cNvPr>
          <p:cNvSpPr/>
          <p:nvPr/>
        </p:nvSpPr>
        <p:spPr>
          <a:xfrm>
            <a:off x="90901" y="2664662"/>
            <a:ext cx="2676007"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23056 reference period</a:t>
            </a:r>
          </a:p>
        </p:txBody>
      </p:sp>
      <p:sp>
        <p:nvSpPr>
          <p:cNvPr id="21" name="Rectangle 20">
            <a:extLst>
              <a:ext uri="{FF2B5EF4-FFF2-40B4-BE49-F238E27FC236}">
                <a16:creationId xmlns:a16="http://schemas.microsoft.com/office/drawing/2014/main" id="{DBF14256-9E20-F0C7-E07C-F9A53C0A8FA5}"/>
              </a:ext>
            </a:extLst>
          </p:cNvPr>
          <p:cNvSpPr/>
          <p:nvPr/>
        </p:nvSpPr>
        <p:spPr>
          <a:xfrm>
            <a:off x="2954590" y="2664662"/>
            <a:ext cx="3087136"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24056 reference period</a:t>
            </a:r>
          </a:p>
        </p:txBody>
      </p:sp>
      <p:sp>
        <p:nvSpPr>
          <p:cNvPr id="22" name="Rectangle 21">
            <a:extLst>
              <a:ext uri="{FF2B5EF4-FFF2-40B4-BE49-F238E27FC236}">
                <a16:creationId xmlns:a16="http://schemas.microsoft.com/office/drawing/2014/main" id="{E4942C64-3E4F-8AB5-A665-283C45F12F77}"/>
              </a:ext>
            </a:extLst>
          </p:cNvPr>
          <p:cNvSpPr/>
          <p:nvPr/>
        </p:nvSpPr>
        <p:spPr>
          <a:xfrm>
            <a:off x="6222896" y="2664662"/>
            <a:ext cx="2812656" cy="655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25056 reference period</a:t>
            </a:r>
          </a:p>
        </p:txBody>
      </p:sp>
      <p:sp>
        <p:nvSpPr>
          <p:cNvPr id="23" name="TextBox 22">
            <a:extLst>
              <a:ext uri="{FF2B5EF4-FFF2-40B4-BE49-F238E27FC236}">
                <a16:creationId xmlns:a16="http://schemas.microsoft.com/office/drawing/2014/main" id="{939BB538-BE7F-DB5D-9F9E-179F8AEB663F}"/>
              </a:ext>
            </a:extLst>
          </p:cNvPr>
          <p:cNvSpPr txBox="1"/>
          <p:nvPr/>
        </p:nvSpPr>
        <p:spPr>
          <a:xfrm>
            <a:off x="50563" y="1551029"/>
            <a:ext cx="8886047" cy="830997"/>
          </a:xfrm>
          <a:prstGeom prst="rect">
            <a:avLst/>
          </a:prstGeom>
          <a:noFill/>
        </p:spPr>
        <p:txBody>
          <a:bodyPr wrap="square" rtlCol="0">
            <a:spAutoFit/>
          </a:bodyPr>
          <a:lstStyle/>
          <a:p>
            <a:r>
              <a:rPr lang="en-GB" sz="1600" dirty="0"/>
              <a:t>A student has a thick sandwich placement taking them out of full-time study for their third year.</a:t>
            </a:r>
          </a:p>
          <a:p>
            <a:r>
              <a:rPr lang="en-GB" sz="1600" dirty="0"/>
              <a:t>Their placement lasts 14 months so does not fit within the </a:t>
            </a:r>
            <a:r>
              <a:rPr lang="en-GB" sz="1600" dirty="0" err="1"/>
              <a:t>StudentCourseSession</a:t>
            </a:r>
            <a:r>
              <a:rPr lang="en-GB" sz="1600" dirty="0"/>
              <a:t> representing their third year</a:t>
            </a:r>
          </a:p>
        </p:txBody>
      </p:sp>
    </p:spTree>
    <p:extLst>
      <p:ext uri="{BB962C8B-B14F-4D97-AF65-F5344CB8AC3E}">
        <p14:creationId xmlns:p14="http://schemas.microsoft.com/office/powerpoint/2010/main" val="368286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23056 Notification of Changes</a:t>
            </a:r>
          </a:p>
        </p:txBody>
      </p:sp>
    </p:spTree>
    <p:extLst>
      <p:ext uri="{BB962C8B-B14F-4D97-AF65-F5344CB8AC3E}">
        <p14:creationId xmlns:p14="http://schemas.microsoft.com/office/powerpoint/2010/main" val="1557947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4676-1AFD-E254-F98B-81EE7384F419}"/>
              </a:ext>
            </a:extLst>
          </p:cNvPr>
          <p:cNvSpPr>
            <a:spLocks noGrp="1"/>
          </p:cNvSpPr>
          <p:nvPr>
            <p:ph type="title"/>
          </p:nvPr>
        </p:nvSpPr>
        <p:spPr/>
        <p:txBody>
          <a:bodyPr/>
          <a:lstStyle/>
          <a:p>
            <a:r>
              <a:rPr lang="en-GB" dirty="0"/>
              <a:t>Differing start dates between years</a:t>
            </a:r>
          </a:p>
        </p:txBody>
      </p:sp>
      <p:sp>
        <p:nvSpPr>
          <p:cNvPr id="3" name="TextBox 2">
            <a:extLst>
              <a:ext uri="{FF2B5EF4-FFF2-40B4-BE49-F238E27FC236}">
                <a16:creationId xmlns:a16="http://schemas.microsoft.com/office/drawing/2014/main" id="{60131694-F2EE-E91D-201E-461D376B7F1C}"/>
              </a:ext>
            </a:extLst>
          </p:cNvPr>
          <p:cNvSpPr txBox="1"/>
          <p:nvPr/>
        </p:nvSpPr>
        <p:spPr>
          <a:xfrm>
            <a:off x="190913" y="1885387"/>
            <a:ext cx="9330159" cy="1754326"/>
          </a:xfrm>
          <a:prstGeom prst="rect">
            <a:avLst/>
          </a:prstGeom>
          <a:noFill/>
        </p:spPr>
        <p:txBody>
          <a:bodyPr wrap="square" rtlCol="0">
            <a:spAutoFit/>
          </a:bodyPr>
          <a:lstStyle/>
          <a:p>
            <a:r>
              <a:rPr lang="en-GB" dirty="0"/>
              <a:t>A provider runs a course where the start dates can differ between course years. For example:</a:t>
            </a:r>
          </a:p>
          <a:p>
            <a:endParaRPr lang="en-GB" dirty="0"/>
          </a:p>
          <a:p>
            <a:r>
              <a:rPr lang="en-GB" dirty="0"/>
              <a:t>Year 1: 26</a:t>
            </a:r>
            <a:r>
              <a:rPr lang="en-GB" baseline="30000" dirty="0"/>
              <a:t>th</a:t>
            </a:r>
            <a:r>
              <a:rPr lang="en-GB" dirty="0"/>
              <a:t> September 2023 – 1</a:t>
            </a:r>
            <a:r>
              <a:rPr lang="en-GB" baseline="30000" dirty="0"/>
              <a:t>st</a:t>
            </a:r>
            <a:r>
              <a:rPr lang="en-GB" dirty="0"/>
              <a:t> June 2024</a:t>
            </a:r>
          </a:p>
          <a:p>
            <a:r>
              <a:rPr lang="en-GB" dirty="0"/>
              <a:t>Year 2: 5</a:t>
            </a:r>
            <a:r>
              <a:rPr lang="en-GB" baseline="30000" dirty="0"/>
              <a:t>th</a:t>
            </a:r>
            <a:r>
              <a:rPr lang="en-GB" dirty="0"/>
              <a:t> September 2024 – 8</a:t>
            </a:r>
            <a:r>
              <a:rPr lang="en-GB" baseline="30000" dirty="0"/>
              <a:t>th</a:t>
            </a:r>
            <a:r>
              <a:rPr lang="en-GB" dirty="0"/>
              <a:t> July 2025</a:t>
            </a:r>
          </a:p>
          <a:p>
            <a:r>
              <a:rPr lang="en-GB" dirty="0"/>
              <a:t>Year 3: 30</a:t>
            </a:r>
            <a:r>
              <a:rPr lang="en-GB" baseline="30000" dirty="0"/>
              <a:t>th</a:t>
            </a:r>
            <a:r>
              <a:rPr lang="en-GB" dirty="0"/>
              <a:t> August 2025- 19</a:t>
            </a:r>
            <a:r>
              <a:rPr lang="en-GB" baseline="30000" dirty="0"/>
              <a:t>th</a:t>
            </a:r>
            <a:r>
              <a:rPr lang="en-GB" dirty="0"/>
              <a:t> August 2026</a:t>
            </a:r>
          </a:p>
        </p:txBody>
      </p:sp>
    </p:spTree>
    <p:extLst>
      <p:ext uri="{BB962C8B-B14F-4D97-AF65-F5344CB8AC3E}">
        <p14:creationId xmlns:p14="http://schemas.microsoft.com/office/powerpoint/2010/main" val="3023665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CB0E2-A008-C10C-7474-BCD62E1CAA10}"/>
              </a:ext>
            </a:extLst>
          </p:cNvPr>
          <p:cNvSpPr>
            <a:spLocks noGrp="1"/>
          </p:cNvSpPr>
          <p:nvPr>
            <p:ph type="title"/>
          </p:nvPr>
        </p:nvSpPr>
        <p:spPr/>
        <p:txBody>
          <a:bodyPr/>
          <a:lstStyle/>
          <a:p>
            <a:r>
              <a:rPr lang="en-GB" dirty="0"/>
              <a:t>Questions</a:t>
            </a:r>
          </a:p>
        </p:txBody>
      </p:sp>
    </p:spTree>
    <p:extLst>
      <p:ext uri="{BB962C8B-B14F-4D97-AF65-F5344CB8AC3E}">
        <p14:creationId xmlns:p14="http://schemas.microsoft.com/office/powerpoint/2010/main" val="811591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54DC2-04EC-459A-7647-FE15283090B2}"/>
              </a:ext>
            </a:extLst>
          </p:cNvPr>
          <p:cNvSpPr>
            <a:spLocks noGrp="1"/>
          </p:cNvSpPr>
          <p:nvPr>
            <p:ph type="title"/>
          </p:nvPr>
        </p:nvSpPr>
        <p:spPr/>
        <p:txBody>
          <a:bodyPr/>
          <a:lstStyle/>
          <a:p>
            <a:r>
              <a:rPr lang="en-GB" dirty="0"/>
              <a:t>Coding manual and supporting tools</a:t>
            </a:r>
          </a:p>
        </p:txBody>
      </p:sp>
      <p:sp>
        <p:nvSpPr>
          <p:cNvPr id="2" name="Subtitle 3">
            <a:extLst>
              <a:ext uri="{FF2B5EF4-FFF2-40B4-BE49-F238E27FC236}">
                <a16:creationId xmlns:a16="http://schemas.microsoft.com/office/drawing/2014/main" id="{26549949-63BB-CBA8-C48F-42540663F54E}"/>
              </a:ext>
            </a:extLst>
          </p:cNvPr>
          <p:cNvSpPr txBox="1">
            <a:spLocks/>
          </p:cNvSpPr>
          <p:nvPr/>
        </p:nvSpPr>
        <p:spPr>
          <a:xfrm>
            <a:off x="360000" y="5440575"/>
            <a:ext cx="7700628" cy="5383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James McLaren – Head of Data Management</a:t>
            </a:r>
          </a:p>
          <a:p>
            <a:pPr marL="0" indent="0">
              <a:buNone/>
            </a:pPr>
            <a:r>
              <a:rPr lang="en-GB" dirty="0"/>
              <a:t>Matthew Turner – Principal Data Steward</a:t>
            </a:r>
          </a:p>
        </p:txBody>
      </p:sp>
    </p:spTree>
    <p:extLst>
      <p:ext uri="{BB962C8B-B14F-4D97-AF65-F5344CB8AC3E}">
        <p14:creationId xmlns:p14="http://schemas.microsoft.com/office/powerpoint/2010/main" val="2096032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B1C9-9413-3995-7D31-84DBE7E8EEC8}"/>
              </a:ext>
            </a:extLst>
          </p:cNvPr>
          <p:cNvSpPr>
            <a:spLocks noGrp="1"/>
          </p:cNvSpPr>
          <p:nvPr>
            <p:ph type="title"/>
          </p:nvPr>
        </p:nvSpPr>
        <p:spPr>
          <a:xfrm>
            <a:off x="360000" y="990001"/>
            <a:ext cx="8690764" cy="871806"/>
          </a:xfrm>
        </p:spPr>
        <p:txBody>
          <a:bodyPr/>
          <a:lstStyle/>
          <a:p>
            <a:r>
              <a:rPr lang="en-GB" sz="3200" dirty="0"/>
              <a:t>Enhanced coding manual – Data Dictionary</a:t>
            </a:r>
          </a:p>
        </p:txBody>
      </p:sp>
      <p:pic>
        <p:nvPicPr>
          <p:cNvPr id="6" name="Picture 5">
            <a:extLst>
              <a:ext uri="{FF2B5EF4-FFF2-40B4-BE49-F238E27FC236}">
                <a16:creationId xmlns:a16="http://schemas.microsoft.com/office/drawing/2014/main" id="{1DF04D9E-E2F5-2A07-E484-2DE7BE988649}"/>
              </a:ext>
            </a:extLst>
          </p:cNvPr>
          <p:cNvPicPr>
            <a:picLocks noChangeAspect="1"/>
          </p:cNvPicPr>
          <p:nvPr/>
        </p:nvPicPr>
        <p:blipFill rotWithShape="1">
          <a:blip r:embed="rId2"/>
          <a:srcRect l="16981" t="16631" r="42406"/>
          <a:stretch/>
        </p:blipFill>
        <p:spPr>
          <a:xfrm>
            <a:off x="165757" y="1684032"/>
            <a:ext cx="3984394" cy="4396253"/>
          </a:xfrm>
          <a:prstGeom prst="rect">
            <a:avLst/>
          </a:prstGeom>
        </p:spPr>
      </p:pic>
      <p:pic>
        <p:nvPicPr>
          <p:cNvPr id="7" name="Picture 6">
            <a:extLst>
              <a:ext uri="{FF2B5EF4-FFF2-40B4-BE49-F238E27FC236}">
                <a16:creationId xmlns:a16="http://schemas.microsoft.com/office/drawing/2014/main" id="{16DFC352-DD59-27D7-4F12-D765A7BC6633}"/>
              </a:ext>
            </a:extLst>
          </p:cNvPr>
          <p:cNvPicPr>
            <a:picLocks noChangeAspect="1"/>
          </p:cNvPicPr>
          <p:nvPr/>
        </p:nvPicPr>
        <p:blipFill rotWithShape="1">
          <a:blip r:embed="rId3"/>
          <a:srcRect l="17264" t="17684" r="34482" b="23738"/>
          <a:stretch/>
        </p:blipFill>
        <p:spPr>
          <a:xfrm>
            <a:off x="4243387" y="2372238"/>
            <a:ext cx="4900613" cy="3197615"/>
          </a:xfrm>
          <a:prstGeom prst="rect">
            <a:avLst/>
          </a:prstGeom>
        </p:spPr>
      </p:pic>
    </p:spTree>
    <p:extLst>
      <p:ext uri="{BB962C8B-B14F-4D97-AF65-F5344CB8AC3E}">
        <p14:creationId xmlns:p14="http://schemas.microsoft.com/office/powerpoint/2010/main" val="2868297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FDBE-2C39-BFFE-63E5-136AA4B080A8}"/>
              </a:ext>
            </a:extLst>
          </p:cNvPr>
          <p:cNvSpPr>
            <a:spLocks noGrp="1"/>
          </p:cNvSpPr>
          <p:nvPr>
            <p:ph type="title"/>
          </p:nvPr>
        </p:nvSpPr>
        <p:spPr>
          <a:xfrm>
            <a:off x="360000" y="990001"/>
            <a:ext cx="8784000" cy="871806"/>
          </a:xfrm>
        </p:spPr>
        <p:txBody>
          <a:bodyPr/>
          <a:lstStyle/>
          <a:p>
            <a:r>
              <a:rPr lang="en-GB" sz="2800" dirty="0"/>
              <a:t>Enhanced coding manual – Improved functionality</a:t>
            </a:r>
          </a:p>
        </p:txBody>
      </p:sp>
      <p:pic>
        <p:nvPicPr>
          <p:cNvPr id="4" name="Picture 3">
            <a:extLst>
              <a:ext uri="{FF2B5EF4-FFF2-40B4-BE49-F238E27FC236}">
                <a16:creationId xmlns:a16="http://schemas.microsoft.com/office/drawing/2014/main" id="{7187D892-813D-887B-BFC5-507D72E02029}"/>
              </a:ext>
            </a:extLst>
          </p:cNvPr>
          <p:cNvPicPr>
            <a:picLocks noChangeAspect="1"/>
          </p:cNvPicPr>
          <p:nvPr/>
        </p:nvPicPr>
        <p:blipFill rotWithShape="1">
          <a:blip r:embed="rId2"/>
          <a:srcRect l="25401" t="14129" r="34127"/>
          <a:stretch/>
        </p:blipFill>
        <p:spPr>
          <a:xfrm>
            <a:off x="-10337" y="1546860"/>
            <a:ext cx="3180237" cy="3626854"/>
          </a:xfrm>
          <a:prstGeom prst="rect">
            <a:avLst/>
          </a:prstGeom>
          <a:noFill/>
        </p:spPr>
      </p:pic>
      <p:pic>
        <p:nvPicPr>
          <p:cNvPr id="7" name="Picture 6">
            <a:extLst>
              <a:ext uri="{FF2B5EF4-FFF2-40B4-BE49-F238E27FC236}">
                <a16:creationId xmlns:a16="http://schemas.microsoft.com/office/drawing/2014/main" id="{C01F9F08-AC73-FE95-CD7A-594666DCEAC1}"/>
              </a:ext>
            </a:extLst>
          </p:cNvPr>
          <p:cNvPicPr>
            <a:picLocks noChangeAspect="1"/>
          </p:cNvPicPr>
          <p:nvPr/>
        </p:nvPicPr>
        <p:blipFill rotWithShape="1">
          <a:blip r:embed="rId3"/>
          <a:srcRect l="14151" t="26503" r="36251"/>
          <a:stretch/>
        </p:blipFill>
        <p:spPr>
          <a:xfrm>
            <a:off x="3075632" y="2638897"/>
            <a:ext cx="3559496" cy="2835125"/>
          </a:xfrm>
          <a:prstGeom prst="rect">
            <a:avLst/>
          </a:prstGeom>
          <a:noFill/>
        </p:spPr>
      </p:pic>
      <p:pic>
        <p:nvPicPr>
          <p:cNvPr id="8" name="Picture 7">
            <a:extLst>
              <a:ext uri="{FF2B5EF4-FFF2-40B4-BE49-F238E27FC236}">
                <a16:creationId xmlns:a16="http://schemas.microsoft.com/office/drawing/2014/main" id="{E07E74AE-A770-ECB3-D2B8-D8354872B592}"/>
              </a:ext>
            </a:extLst>
          </p:cNvPr>
          <p:cNvPicPr>
            <a:picLocks noChangeAspect="1"/>
          </p:cNvPicPr>
          <p:nvPr/>
        </p:nvPicPr>
        <p:blipFill rotWithShape="1">
          <a:blip r:embed="rId4"/>
          <a:srcRect l="24340" t="37955" r="51111" b="20466"/>
          <a:stretch/>
        </p:blipFill>
        <p:spPr>
          <a:xfrm>
            <a:off x="6375546" y="4091234"/>
            <a:ext cx="2768454" cy="2520248"/>
          </a:xfrm>
          <a:prstGeom prst="rect">
            <a:avLst/>
          </a:prstGeom>
        </p:spPr>
      </p:pic>
    </p:spTree>
    <p:extLst>
      <p:ext uri="{BB962C8B-B14F-4D97-AF65-F5344CB8AC3E}">
        <p14:creationId xmlns:p14="http://schemas.microsoft.com/office/powerpoint/2010/main" val="4040955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D6746-0DFE-D944-D6A8-8FC2DFC723B1}"/>
              </a:ext>
            </a:extLst>
          </p:cNvPr>
          <p:cNvSpPr>
            <a:spLocks noGrp="1"/>
          </p:cNvSpPr>
          <p:nvPr>
            <p:ph type="title"/>
          </p:nvPr>
        </p:nvSpPr>
        <p:spPr>
          <a:xfrm>
            <a:off x="100269" y="1008855"/>
            <a:ext cx="8712376" cy="871806"/>
          </a:xfrm>
        </p:spPr>
        <p:txBody>
          <a:bodyPr/>
          <a:lstStyle/>
          <a:p>
            <a:r>
              <a:rPr lang="en-GB" sz="2800" dirty="0"/>
              <a:t>Coding manual tools – download spec and UCAS tariff</a:t>
            </a:r>
          </a:p>
        </p:txBody>
      </p:sp>
      <p:pic>
        <p:nvPicPr>
          <p:cNvPr id="4" name="Picture 3">
            <a:extLst>
              <a:ext uri="{FF2B5EF4-FFF2-40B4-BE49-F238E27FC236}">
                <a16:creationId xmlns:a16="http://schemas.microsoft.com/office/drawing/2014/main" id="{43959559-FAC1-27C1-3D58-BCE715ECDC64}"/>
              </a:ext>
            </a:extLst>
          </p:cNvPr>
          <p:cNvPicPr>
            <a:picLocks noChangeAspect="1"/>
          </p:cNvPicPr>
          <p:nvPr/>
        </p:nvPicPr>
        <p:blipFill rotWithShape="1">
          <a:blip r:embed="rId2"/>
          <a:srcRect l="24394" t="20789" r="33333" b="-1"/>
          <a:stretch/>
        </p:blipFill>
        <p:spPr>
          <a:xfrm>
            <a:off x="215033" y="2253006"/>
            <a:ext cx="4241424" cy="4271827"/>
          </a:xfrm>
          <a:prstGeom prst="rect">
            <a:avLst/>
          </a:prstGeom>
        </p:spPr>
      </p:pic>
      <p:pic>
        <p:nvPicPr>
          <p:cNvPr id="5" name="Picture 4">
            <a:extLst>
              <a:ext uri="{FF2B5EF4-FFF2-40B4-BE49-F238E27FC236}">
                <a16:creationId xmlns:a16="http://schemas.microsoft.com/office/drawing/2014/main" id="{2494B025-53D1-E866-C74A-83D38B0102F6}"/>
              </a:ext>
            </a:extLst>
          </p:cNvPr>
          <p:cNvPicPr>
            <a:picLocks noChangeAspect="1"/>
          </p:cNvPicPr>
          <p:nvPr/>
        </p:nvPicPr>
        <p:blipFill rotWithShape="1">
          <a:blip r:embed="rId3"/>
          <a:srcRect l="24792" t="18982" r="38863" b="11919"/>
          <a:stretch/>
        </p:blipFill>
        <p:spPr>
          <a:xfrm>
            <a:off x="4914921" y="2498103"/>
            <a:ext cx="4014046" cy="4101965"/>
          </a:xfrm>
          <a:prstGeom prst="rect">
            <a:avLst/>
          </a:prstGeom>
        </p:spPr>
      </p:pic>
    </p:spTree>
    <p:extLst>
      <p:ext uri="{BB962C8B-B14F-4D97-AF65-F5344CB8AC3E}">
        <p14:creationId xmlns:p14="http://schemas.microsoft.com/office/powerpoint/2010/main" val="1464218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E9B455-64C4-02AF-DBDE-9F94937DC09D}"/>
              </a:ext>
            </a:extLst>
          </p:cNvPr>
          <p:cNvSpPr>
            <a:spLocks noGrp="1"/>
          </p:cNvSpPr>
          <p:nvPr>
            <p:ph sz="half" idx="2"/>
          </p:nvPr>
        </p:nvSpPr>
        <p:spPr>
          <a:xfrm>
            <a:off x="162632" y="1112550"/>
            <a:ext cx="5496001" cy="5246411"/>
          </a:xfrm>
        </p:spPr>
        <p:txBody>
          <a:bodyPr>
            <a:normAutofit/>
          </a:bodyPr>
          <a:lstStyle/>
          <a:p>
            <a:pPr marL="0" indent="0">
              <a:buNone/>
            </a:pPr>
            <a:r>
              <a:rPr lang="en-GB" dirty="0"/>
              <a:t>Full list of tools can be found at</a:t>
            </a:r>
          </a:p>
          <a:p>
            <a:pPr marL="0" indent="0">
              <a:buNone/>
            </a:pPr>
            <a:r>
              <a:rPr lang="en-GB" b="0" dirty="0">
                <a:hlinkClick r:id="rId2"/>
              </a:rPr>
              <a:t>https://www.hesa.ac.uk/collection/coding-manual-tools</a:t>
            </a:r>
            <a:br>
              <a:rPr lang="en-GB" b="0" dirty="0"/>
            </a:br>
            <a:r>
              <a:rPr lang="en-GB" b="0" dirty="0">
                <a:hlinkClick r:id="rId3"/>
              </a:rPr>
              <a:t>https://www.hesa.ac.uk/collection/provider-tools</a:t>
            </a:r>
            <a:br>
              <a:rPr lang="en-GB" b="0" dirty="0"/>
            </a:br>
            <a:endParaRPr lang="en-GB" b="0" dirty="0"/>
          </a:p>
          <a:p>
            <a:pPr marL="0" indent="0">
              <a:buNone/>
            </a:pPr>
            <a:r>
              <a:rPr lang="en-GB" dirty="0"/>
              <a:t>Jisc Data Management welcome feedback and requests for additional functionality. Please submit these via </a:t>
            </a:r>
            <a:r>
              <a:rPr lang="en-GB" dirty="0">
                <a:hlinkClick r:id="rId4"/>
              </a:rPr>
              <a:t>liaison@hesa.ac.uk</a:t>
            </a:r>
            <a:r>
              <a:rPr lang="en-GB" dirty="0"/>
              <a:t> or come and speak to us at SROC.</a:t>
            </a:r>
          </a:p>
        </p:txBody>
      </p:sp>
      <p:pic>
        <p:nvPicPr>
          <p:cNvPr id="4" name="Picture 3" descr="Image result for thank you for attending">
            <a:extLst>
              <a:ext uri="{FF2B5EF4-FFF2-40B4-BE49-F238E27FC236}">
                <a16:creationId xmlns:a16="http://schemas.microsoft.com/office/drawing/2014/main" id="{5943149A-7874-B59F-BD0C-226C0837B256}"/>
              </a:ext>
            </a:extLst>
          </p:cNvPr>
          <p:cNvPicPr>
            <a:picLocks noChangeAspect="1"/>
          </p:cNvPicPr>
          <p:nvPr/>
        </p:nvPicPr>
        <p:blipFill rotWithShape="1">
          <a:blip r:embed="rId5"/>
          <a:srcRect r="842" b="3658"/>
          <a:stretch/>
        </p:blipFill>
        <p:spPr>
          <a:xfrm>
            <a:off x="5563508" y="2545237"/>
            <a:ext cx="3335171" cy="2171100"/>
          </a:xfrm>
          <a:prstGeom prst="rect">
            <a:avLst/>
          </a:prstGeom>
          <a:noFill/>
        </p:spPr>
      </p:pic>
    </p:spTree>
    <p:extLst>
      <p:ext uri="{BB962C8B-B14F-4D97-AF65-F5344CB8AC3E}">
        <p14:creationId xmlns:p14="http://schemas.microsoft.com/office/powerpoint/2010/main" val="744038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96" name="Google Shape;96;p13" descr="C:\Users\admin\Pictures\Twitter.jpg"/>
          <p:cNvPicPr preferRelativeResize="0"/>
          <p:nvPr/>
        </p:nvPicPr>
        <p:blipFill rotWithShape="1">
          <a:blip r:embed="rId3">
            <a:alphaModFix/>
          </a:blip>
          <a:srcRect/>
          <a:stretch/>
        </p:blipFill>
        <p:spPr>
          <a:xfrm>
            <a:off x="107511" y="6427727"/>
            <a:ext cx="216831" cy="216831"/>
          </a:xfrm>
          <a:prstGeom prst="rect">
            <a:avLst/>
          </a:prstGeom>
          <a:noFill/>
          <a:ln>
            <a:noFill/>
          </a:ln>
        </p:spPr>
      </p:pic>
      <p:pic>
        <p:nvPicPr>
          <p:cNvPr id="97" name="Google Shape;97;p13" descr="C:\Users\admin\Pictures\WWWSROC.png"/>
          <p:cNvPicPr preferRelativeResize="0"/>
          <p:nvPr/>
        </p:nvPicPr>
        <p:blipFill rotWithShape="1">
          <a:blip r:embed="rId4">
            <a:alphaModFix/>
          </a:blip>
          <a:srcRect/>
          <a:stretch/>
        </p:blipFill>
        <p:spPr>
          <a:xfrm>
            <a:off x="7740358" y="6396776"/>
            <a:ext cx="285039" cy="272584"/>
          </a:xfrm>
          <a:prstGeom prst="rect">
            <a:avLst/>
          </a:prstGeom>
          <a:noFill/>
          <a:ln>
            <a:noFill/>
          </a:ln>
        </p:spPr>
      </p:pic>
      <p:sp>
        <p:nvSpPr>
          <p:cNvPr id="98" name="Google Shape;98;p13"/>
          <p:cNvSpPr txBox="1"/>
          <p:nvPr/>
        </p:nvSpPr>
        <p:spPr>
          <a:xfrm>
            <a:off x="294112" y="6453343"/>
            <a:ext cx="677493" cy="276999"/>
          </a:xfrm>
          <a:prstGeom prst="rect">
            <a:avLst/>
          </a:prstGeom>
          <a:noFill/>
          <a:ln>
            <a:noFill/>
          </a:ln>
        </p:spPr>
        <p:txBody>
          <a:bodyPr spcFirstLastPara="1" wrap="square" lIns="91425" tIns="45700" rIns="91425" bIns="45700" anchor="t" anchorCtr="0">
            <a:noAutofit/>
          </a:bodyPr>
          <a:lstStyle/>
          <a:p>
            <a:r>
              <a:rPr lang="en-GB" sz="1200" dirty="0">
                <a:solidFill>
                  <a:schemeClr val="dk1"/>
                </a:solidFill>
                <a:latin typeface="Calibri"/>
                <a:ea typeface="Calibri"/>
                <a:cs typeface="Calibri"/>
                <a:sym typeface="Calibri"/>
              </a:rPr>
              <a:t>#sroc24</a:t>
            </a:r>
            <a:endParaRPr sz="1200" dirty="0">
              <a:solidFill>
                <a:schemeClr val="dk1"/>
              </a:solidFill>
              <a:latin typeface="Calibri"/>
              <a:ea typeface="Calibri"/>
              <a:cs typeface="Calibri"/>
              <a:sym typeface="Calibri"/>
            </a:endParaRPr>
          </a:p>
        </p:txBody>
      </p:sp>
      <p:sp>
        <p:nvSpPr>
          <p:cNvPr id="99" name="Google Shape;99;p13"/>
          <p:cNvSpPr txBox="1"/>
          <p:nvPr/>
        </p:nvSpPr>
        <p:spPr>
          <a:xfrm>
            <a:off x="7956378" y="6453343"/>
            <a:ext cx="1172116" cy="276999"/>
          </a:xfrm>
          <a:prstGeom prst="rect">
            <a:avLst/>
          </a:prstGeom>
          <a:noFill/>
          <a:ln>
            <a:noFill/>
          </a:ln>
        </p:spPr>
        <p:txBody>
          <a:bodyPr spcFirstLastPara="1" wrap="square" lIns="91425" tIns="45700" rIns="91425" bIns="45700" anchor="t" anchorCtr="0">
            <a:noAutofit/>
          </a:bodyPr>
          <a:lstStyle/>
          <a:p>
            <a:r>
              <a:rPr lang="en-GB" sz="1200">
                <a:solidFill>
                  <a:schemeClr val="dk1"/>
                </a:solidFill>
                <a:latin typeface="Calibri"/>
                <a:ea typeface="Calibri"/>
                <a:cs typeface="Calibri"/>
                <a:sym typeface="Calibri"/>
              </a:rPr>
              <a:t>www.sroc.ac.uk</a:t>
            </a:r>
            <a:endParaRPr sz="1200">
              <a:solidFill>
                <a:schemeClr val="dk1"/>
              </a:solidFill>
              <a:latin typeface="Calibri"/>
              <a:ea typeface="Calibri"/>
              <a:cs typeface="Calibri"/>
              <a:sym typeface="Calibri"/>
            </a:endParaRPr>
          </a:p>
        </p:txBody>
      </p:sp>
      <p:cxnSp>
        <p:nvCxnSpPr>
          <p:cNvPr id="101" name="Google Shape;101;p13"/>
          <p:cNvCxnSpPr/>
          <p:nvPr/>
        </p:nvCxnSpPr>
        <p:spPr>
          <a:xfrm>
            <a:off x="2" y="1124744"/>
            <a:ext cx="9128492" cy="0"/>
          </a:xfrm>
          <a:prstGeom prst="straightConnector1">
            <a:avLst/>
          </a:prstGeom>
          <a:noFill/>
          <a:ln w="25400" cap="flat" cmpd="sng">
            <a:solidFill>
              <a:srgbClr val="002060"/>
            </a:solidFill>
            <a:prstDash val="solid"/>
            <a:round/>
            <a:headEnd type="none" w="sm" len="sm"/>
            <a:tailEnd type="none" w="sm" len="sm"/>
          </a:ln>
        </p:spPr>
      </p:cxnSp>
      <p:pic>
        <p:nvPicPr>
          <p:cNvPr id="102" name="Google Shape;102;p13" descr="C:\Users\admin\Pictures\SROC\SROC_FULL RED BLK on WHITE.png"/>
          <p:cNvPicPr preferRelativeResize="0"/>
          <p:nvPr/>
        </p:nvPicPr>
        <p:blipFill rotWithShape="1">
          <a:blip r:embed="rId5">
            <a:alphaModFix/>
          </a:blip>
          <a:srcRect/>
          <a:stretch/>
        </p:blipFill>
        <p:spPr>
          <a:xfrm>
            <a:off x="1942094" y="134740"/>
            <a:ext cx="2552701" cy="933451"/>
          </a:xfrm>
          <a:prstGeom prst="rect">
            <a:avLst/>
          </a:prstGeom>
          <a:noFill/>
          <a:ln>
            <a:noFill/>
          </a:ln>
        </p:spPr>
      </p:pic>
      <p:sp>
        <p:nvSpPr>
          <p:cNvPr id="12" name="Google Shape;112;p14"/>
          <p:cNvSpPr txBox="1">
            <a:spLocks noGrp="1"/>
          </p:cNvSpPr>
          <p:nvPr>
            <p:ph type="ctrTitle"/>
          </p:nvPr>
        </p:nvSpPr>
        <p:spPr>
          <a:xfrm>
            <a:off x="576672" y="1357434"/>
            <a:ext cx="7990656" cy="4750099"/>
          </a:xfrm>
          <a:prstGeom prst="rect">
            <a:avLst/>
          </a:prstGeom>
          <a:noFill/>
          <a:ln>
            <a:noFill/>
          </a:ln>
        </p:spPr>
        <p:txBody>
          <a:bodyPr spcFirstLastPara="1" wrap="square" lIns="91425" tIns="45700" rIns="91425" bIns="45700" anchor="ctr" anchorCtr="0">
            <a:noAutofit/>
          </a:bodyPr>
          <a:lstStyle/>
          <a:p>
            <a:pPr lvl="0"/>
            <a:r>
              <a:rPr lang="en-GB" sz="2400" dirty="0"/>
              <a:t>We hope you have enjoyed this session and we value your feedback, please take the time to rate this session in the conference app.</a:t>
            </a:r>
            <a:br>
              <a:rPr lang="en-GB" sz="2400" dirty="0"/>
            </a:br>
            <a:br>
              <a:rPr lang="en-GB" sz="2400" dirty="0"/>
            </a:br>
            <a:r>
              <a:rPr lang="en-GB" sz="2400" dirty="0"/>
              <a:t>You can find a guide in the app FAQs.</a:t>
            </a:r>
            <a:br>
              <a:rPr lang="en-GB" sz="2400" dirty="0"/>
            </a:br>
            <a:br>
              <a:rPr lang="en-GB" sz="2400" dirty="0"/>
            </a:br>
            <a:r>
              <a:rPr lang="en-GB" sz="2400" b="1" dirty="0"/>
              <a:t>Coming up next: Free Time &amp; Conference Dinner</a:t>
            </a:r>
            <a:br>
              <a:rPr lang="en-GB" sz="2400" b="1" dirty="0"/>
            </a:br>
            <a:br>
              <a:rPr lang="en-GB" sz="2400" b="1" dirty="0"/>
            </a:br>
            <a:r>
              <a:rPr lang="en-GB" sz="2400" b="1" dirty="0"/>
              <a:t>Buses depart at 7pm from your hotel</a:t>
            </a:r>
            <a:endParaRPr sz="2400" b="1" dirty="0"/>
          </a:p>
        </p:txBody>
      </p:sp>
      <p:pic>
        <p:nvPicPr>
          <p:cNvPr id="2" name="Picture 1" descr="A black text on a white background&#10;&#10;Description automatically generated">
            <a:extLst>
              <a:ext uri="{FF2B5EF4-FFF2-40B4-BE49-F238E27FC236}">
                <a16:creationId xmlns:a16="http://schemas.microsoft.com/office/drawing/2014/main" id="{D5592C1B-DD8C-5FA9-BC59-FD9BF8E4980E}"/>
              </a:ext>
            </a:extLst>
          </p:cNvPr>
          <p:cNvPicPr>
            <a:picLocks noChangeAspect="1"/>
          </p:cNvPicPr>
          <p:nvPr/>
        </p:nvPicPr>
        <p:blipFill>
          <a:blip r:embed="rId6"/>
          <a:stretch>
            <a:fillRect/>
          </a:stretch>
        </p:blipFill>
        <p:spPr>
          <a:xfrm>
            <a:off x="6167100" y="188647"/>
            <a:ext cx="2704517" cy="772719"/>
          </a:xfrm>
          <a:prstGeom prst="rect">
            <a:avLst/>
          </a:prstGeom>
        </p:spPr>
      </p:pic>
    </p:spTree>
    <p:extLst>
      <p:ext uri="{BB962C8B-B14F-4D97-AF65-F5344CB8AC3E}">
        <p14:creationId xmlns:p14="http://schemas.microsoft.com/office/powerpoint/2010/main" val="1539566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D7DC87-C0BF-29C3-3EEE-257BE744CF0E}"/>
              </a:ext>
            </a:extLst>
          </p:cNvPr>
          <p:cNvSpPr>
            <a:spLocks noGrp="1"/>
          </p:cNvSpPr>
          <p:nvPr>
            <p:ph type="title"/>
          </p:nvPr>
        </p:nvSpPr>
        <p:spPr>
          <a:xfrm>
            <a:off x="360000" y="990001"/>
            <a:ext cx="8490270" cy="871806"/>
          </a:xfrm>
        </p:spPr>
        <p:txBody>
          <a:bodyPr anchor="t">
            <a:normAutofit/>
          </a:bodyPr>
          <a:lstStyle/>
          <a:p>
            <a:r>
              <a:rPr lang="en-GB" dirty="0"/>
              <a:t>Initiative removals</a:t>
            </a:r>
          </a:p>
        </p:txBody>
      </p:sp>
      <p:graphicFrame>
        <p:nvGraphicFramePr>
          <p:cNvPr id="6" name="Text Placeholder 3">
            <a:extLst>
              <a:ext uri="{FF2B5EF4-FFF2-40B4-BE49-F238E27FC236}">
                <a16:creationId xmlns:a16="http://schemas.microsoft.com/office/drawing/2014/main" id="{7BD1A2A3-4BF7-4593-5402-D403CF19FE92}"/>
              </a:ext>
            </a:extLst>
          </p:cNvPr>
          <p:cNvGraphicFramePr/>
          <p:nvPr>
            <p:extLst>
              <p:ext uri="{D42A27DB-BD31-4B8C-83A1-F6EECF244321}">
                <p14:modId xmlns:p14="http://schemas.microsoft.com/office/powerpoint/2010/main" val="1376130448"/>
              </p:ext>
            </p:extLst>
          </p:nvPr>
        </p:nvGraphicFramePr>
        <p:xfrm>
          <a:off x="360003" y="1944006"/>
          <a:ext cx="8490271" cy="429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920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C78E2-B99B-DCE5-8146-7CA30AF76F77}"/>
              </a:ext>
            </a:extLst>
          </p:cNvPr>
          <p:cNvSpPr>
            <a:spLocks noGrp="1"/>
          </p:cNvSpPr>
          <p:nvPr>
            <p:ph sz="half" idx="2"/>
          </p:nvPr>
        </p:nvSpPr>
        <p:spPr>
          <a:xfrm>
            <a:off x="359999" y="990002"/>
            <a:ext cx="7606554" cy="672861"/>
          </a:xfrm>
        </p:spPr>
        <p:txBody>
          <a:bodyPr>
            <a:normAutofit/>
          </a:bodyPr>
          <a:lstStyle/>
          <a:p>
            <a:pPr marL="0" indent="0">
              <a:buNone/>
            </a:pPr>
            <a:r>
              <a:rPr lang="en-GB" sz="3500" b="1" dirty="0"/>
              <a:t>Initiatives additions</a:t>
            </a:r>
          </a:p>
        </p:txBody>
      </p:sp>
      <p:graphicFrame>
        <p:nvGraphicFramePr>
          <p:cNvPr id="5" name="Text Placeholder 2">
            <a:extLst>
              <a:ext uri="{FF2B5EF4-FFF2-40B4-BE49-F238E27FC236}">
                <a16:creationId xmlns:a16="http://schemas.microsoft.com/office/drawing/2014/main" id="{1965FE74-3599-7C42-8D95-C5C75B234144}"/>
              </a:ext>
            </a:extLst>
          </p:cNvPr>
          <p:cNvGraphicFramePr/>
          <p:nvPr>
            <p:extLst>
              <p:ext uri="{D42A27DB-BD31-4B8C-83A1-F6EECF244321}">
                <p14:modId xmlns:p14="http://schemas.microsoft.com/office/powerpoint/2010/main" val="3015119551"/>
              </p:ext>
            </p:extLst>
          </p:nvPr>
        </p:nvGraphicFramePr>
        <p:xfrm>
          <a:off x="614933" y="1662863"/>
          <a:ext cx="7914134" cy="4573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2429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4EC3-8D53-CDFF-E449-280E7B7DDF1F}"/>
              </a:ext>
            </a:extLst>
          </p:cNvPr>
          <p:cNvSpPr>
            <a:spLocks noGrp="1"/>
          </p:cNvSpPr>
          <p:nvPr>
            <p:ph type="title"/>
          </p:nvPr>
        </p:nvSpPr>
        <p:spPr>
          <a:xfrm>
            <a:off x="360000" y="990001"/>
            <a:ext cx="8490270" cy="871806"/>
          </a:xfrm>
        </p:spPr>
        <p:txBody>
          <a:bodyPr anchor="t">
            <a:normAutofit/>
          </a:bodyPr>
          <a:lstStyle/>
          <a:p>
            <a:r>
              <a:rPr lang="en-GB" dirty="0" err="1"/>
              <a:t>Qualification.QUALCAT</a:t>
            </a:r>
            <a:endParaRPr lang="en-GB" dirty="0"/>
          </a:p>
        </p:txBody>
      </p:sp>
      <p:graphicFrame>
        <p:nvGraphicFramePr>
          <p:cNvPr id="4" name="Text Placeholder 2">
            <a:extLst>
              <a:ext uri="{FF2B5EF4-FFF2-40B4-BE49-F238E27FC236}">
                <a16:creationId xmlns:a16="http://schemas.microsoft.com/office/drawing/2014/main" id="{17C759D1-81E9-F117-ADFC-A8876648EF48}"/>
              </a:ext>
            </a:extLst>
          </p:cNvPr>
          <p:cNvGraphicFramePr/>
          <p:nvPr>
            <p:extLst>
              <p:ext uri="{D42A27DB-BD31-4B8C-83A1-F6EECF244321}">
                <p14:modId xmlns:p14="http://schemas.microsoft.com/office/powerpoint/2010/main" val="447530874"/>
              </p:ext>
            </p:extLst>
          </p:nvPr>
        </p:nvGraphicFramePr>
        <p:xfrm>
          <a:off x="360000" y="1861807"/>
          <a:ext cx="8490271" cy="429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1867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086E-71CB-1881-530F-7FC8F2716F83}"/>
              </a:ext>
            </a:extLst>
          </p:cNvPr>
          <p:cNvSpPr>
            <a:spLocks noGrp="1"/>
          </p:cNvSpPr>
          <p:nvPr>
            <p:ph type="title"/>
          </p:nvPr>
        </p:nvSpPr>
        <p:spPr>
          <a:xfrm>
            <a:off x="360000" y="990001"/>
            <a:ext cx="8490270" cy="871806"/>
          </a:xfrm>
        </p:spPr>
        <p:txBody>
          <a:bodyPr anchor="t">
            <a:normAutofit/>
          </a:bodyPr>
          <a:lstStyle/>
          <a:p>
            <a:r>
              <a:rPr lang="en-GB" dirty="0" err="1"/>
              <a:t>Engagement.ENGPRINONUK</a:t>
            </a:r>
            <a:endParaRPr lang="en-GB" dirty="0"/>
          </a:p>
        </p:txBody>
      </p:sp>
      <p:graphicFrame>
        <p:nvGraphicFramePr>
          <p:cNvPr id="6" name="Text Placeholder 2">
            <a:extLst>
              <a:ext uri="{FF2B5EF4-FFF2-40B4-BE49-F238E27FC236}">
                <a16:creationId xmlns:a16="http://schemas.microsoft.com/office/drawing/2014/main" id="{B1CBB710-9E84-B762-3DE5-C4047FF577B9}"/>
              </a:ext>
            </a:extLst>
          </p:cNvPr>
          <p:cNvGraphicFramePr/>
          <p:nvPr>
            <p:extLst>
              <p:ext uri="{D42A27DB-BD31-4B8C-83A1-F6EECF244321}">
                <p14:modId xmlns:p14="http://schemas.microsoft.com/office/powerpoint/2010/main" val="1312249484"/>
              </p:ext>
            </p:extLst>
          </p:nvPr>
        </p:nvGraphicFramePr>
        <p:xfrm>
          <a:off x="360003" y="1944006"/>
          <a:ext cx="8490271" cy="429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5956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81F3-1137-D27B-8B24-811E68028136}"/>
              </a:ext>
            </a:extLst>
          </p:cNvPr>
          <p:cNvSpPr>
            <a:spLocks noGrp="1"/>
          </p:cNvSpPr>
          <p:nvPr>
            <p:ph type="title"/>
          </p:nvPr>
        </p:nvSpPr>
        <p:spPr/>
        <p:txBody>
          <a:bodyPr/>
          <a:lstStyle/>
          <a:p>
            <a:r>
              <a:rPr lang="en-GB" dirty="0" err="1"/>
              <a:t>EntryProfile.ESTRANGED</a:t>
            </a:r>
            <a:r>
              <a:rPr lang="en-GB" dirty="0"/>
              <a:t> (providers in Wales)</a:t>
            </a:r>
          </a:p>
        </p:txBody>
      </p:sp>
      <p:graphicFrame>
        <p:nvGraphicFramePr>
          <p:cNvPr id="4" name="Text Placeholder 3">
            <a:extLst>
              <a:ext uri="{FF2B5EF4-FFF2-40B4-BE49-F238E27FC236}">
                <a16:creationId xmlns:a16="http://schemas.microsoft.com/office/drawing/2014/main" id="{CACD88BA-B1F8-B959-DF4C-BAD5A86B704C}"/>
              </a:ext>
            </a:extLst>
          </p:cNvPr>
          <p:cNvGraphicFramePr/>
          <p:nvPr>
            <p:extLst>
              <p:ext uri="{D42A27DB-BD31-4B8C-83A1-F6EECF244321}">
                <p14:modId xmlns:p14="http://schemas.microsoft.com/office/powerpoint/2010/main" val="4227762098"/>
              </p:ext>
            </p:extLst>
          </p:nvPr>
        </p:nvGraphicFramePr>
        <p:xfrm>
          <a:off x="119056" y="2301657"/>
          <a:ext cx="8972157" cy="3721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021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12A3F-36DE-4C96-2B19-115343264B84}"/>
              </a:ext>
            </a:extLst>
          </p:cNvPr>
          <p:cNvSpPr>
            <a:spLocks noGrp="1"/>
          </p:cNvSpPr>
          <p:nvPr>
            <p:ph type="title"/>
          </p:nvPr>
        </p:nvSpPr>
        <p:spPr>
          <a:xfrm>
            <a:off x="360000" y="990001"/>
            <a:ext cx="8490270" cy="871806"/>
          </a:xfrm>
        </p:spPr>
        <p:txBody>
          <a:bodyPr anchor="t">
            <a:normAutofit/>
          </a:bodyPr>
          <a:lstStyle/>
          <a:p>
            <a:r>
              <a:rPr lang="en-GB" dirty="0"/>
              <a:t>Fees and funding valid entries</a:t>
            </a:r>
          </a:p>
        </p:txBody>
      </p:sp>
      <p:graphicFrame>
        <p:nvGraphicFramePr>
          <p:cNvPr id="5" name="Text Placeholder 2">
            <a:extLst>
              <a:ext uri="{FF2B5EF4-FFF2-40B4-BE49-F238E27FC236}">
                <a16:creationId xmlns:a16="http://schemas.microsoft.com/office/drawing/2014/main" id="{6B1A547E-49F3-6420-41BC-EB4EA794D8A2}"/>
              </a:ext>
            </a:extLst>
          </p:cNvPr>
          <p:cNvGraphicFramePr/>
          <p:nvPr>
            <p:extLst>
              <p:ext uri="{D42A27DB-BD31-4B8C-83A1-F6EECF244321}">
                <p14:modId xmlns:p14="http://schemas.microsoft.com/office/powerpoint/2010/main" val="2662061676"/>
              </p:ext>
            </p:extLst>
          </p:nvPr>
        </p:nvGraphicFramePr>
        <p:xfrm>
          <a:off x="360003" y="1944006"/>
          <a:ext cx="8490271" cy="429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2840592"/>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HESA">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44415C6-4AFC-4E67-8FC9-A12BB1837558}" vid="{8A581265-9E94-4A34-98AA-471069E2B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79c6cfb5-50bc-4fca-81ee-f60fcea9a646"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7c455f33-77d2-4545-9ec6-8ece34099d2f">
      <Value>19</Value>
      <Value>46</Value>
      <Value>16</Value>
    </TaxCatchAll>
    <Last_x0020_Review_x0020_Date xmlns="8834B25B-5A42-427D-A058-585DF4F8742D">2023-11-02T00:00:00+00:00</Last_x0020_Review_x0020_Date>
    <Management_x0020_System xmlns="979B6E48-F88A-40B3-AA09-7CB11CDB2C32">QMS</Management_x0020_System>
    <jcb8231277ca4e56a73fc597412e8061 xmlns="8834b25b-5a42-427d-a058-585df4f8742d">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c3764954-e63e-4f8f-b835-20e155003fa6</TermId>
        </TermInfo>
      </Terms>
    </jcb8231277ca4e56a73fc597412e8061>
    <oe31153a5c394c7fa74c079670619a1a xmlns="8834b25b-5a42-427d-a058-585df4f8742d">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5e4f9359-e79b-4e06-8617-416fe8397032</TermId>
        </TermInfo>
      </Terms>
    </oe31153a5c394c7fa74c079670619a1a>
    <NewOwner xmlns="979b6e48-f88a-40b3-aa09-7cb11cdb2c32">false</NewOwner>
    <e1e019dd153f4b84afc346f97b5e3173 xmlns="979b6e48-f88a-40b3-aa09-7cb11cdb2c32">
      <Terms xmlns="http://schemas.microsoft.com/office/infopath/2007/PartnerControls"/>
    </e1e019dd153f4b84afc346f97b5e3173>
    <Review_x0020_Period xmlns="8834B25B-5A42-427D-A058-585DF4F8742D">12</Review_x0020_Period>
    <Next_x0020_Review_x0020_Date xmlns="8834B25B-5A42-427D-A058-585DF4F8742D">2024-11-02T00:00:00+00:00</Next_x0020_Review_x0020_Date>
    <_dlc_DocId xmlns="8834b25b-5a42-427d-a058-585df4f8742d">4TWD5MSWH76X-2090249535-3822</_dlc_DocId>
    <_dlc_DocIdUrl xmlns="8834b25b-5a42-427d-a058-585df4f8742d">
      <Url>https://jisc365.sharepoint.com/sites/MS/_layouts/15/DocIdRedir.aspx?ID=4TWD5MSWH76X-2090249535-3822</Url>
      <Description>4TWD5MSWH76X-2090249535-3822</Description>
    </_dlc_DocIdUrl>
    <pa33834c554d41bcbc09cb54c479b992 xmlns="8834b25b-5a42-427d-a058-585df4f8742d">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90366de1-6034-44cd-a163-36c89339e9ee</TermId>
        </TermInfo>
      </Terms>
    </pa33834c554d41bcbc09cb54c479b992>
    <Document_x0020_Review_x0020_Status xmlns="8834b25b-5a42-427d-a058-585df4f8742d">Published (Quality team only – Do not use)</Document_x0020_Review_x0020_Status>
    <_dlc_BarcodePreview xmlns="8834B25B-5A42-427D-A058-585DF4F8742D">
      <Url xsi:nil="true"/>
      <Description xsi:nil="true"/>
    </_dlc_BarcodePreview>
    <Document_x0020_Owner xmlns="8834B25B-5A42-427D-A058-585DF4F8742D">
      <UserInfo>
        <DisplayName>Ben Goodway</DisplayName>
        <AccountId>319</AccountId>
        <AccountType/>
      </UserInfo>
    </Document_x0020_Owner>
    <Issue xmlns="8834B25B-5A42-427D-A058-585DF4F8742D"> 1</Issue>
    <Issued_x0020_Date xmlns="8834B25B-5A42-427D-A058-585DF4F8742D">2023-11-02T00:00:00+00:00</Issued_x0020_Date>
    <_dlc_ExpireDate xmlns="http://schemas.microsoft.com/sharepoint/v3" xsi:nil="true"/>
    <QMS_x0020_Document_x0020_Approver xmlns="8834B25B-5A42-427D-A058-585DF4F8742D">
      <UserInfo>
        <DisplayName>Ben Goodway</DisplayName>
        <AccountId>319</AccountId>
        <AccountType/>
      </UserInfo>
    </QMS_x0020_Document_x0020_Approver>
  </documentManagement>
</p:properties>
</file>

<file path=customXml/item5.xml><?xml version="1.0" encoding="utf-8"?>
<ct:contentTypeSchema xmlns:ct="http://schemas.microsoft.com/office/2006/metadata/contentType" xmlns:ma="http://schemas.microsoft.com/office/2006/metadata/properties/metaAttributes" ct:_="" ma:_="" ma:contentTypeName="QMS Document" ma:contentTypeID="0x01010051231FEA6FD7494FA4A2D58C92D4BE8800417B76D306A0A648A865B886CEAF3912" ma:contentTypeVersion="75" ma:contentTypeDescription="" ma:contentTypeScope="" ma:versionID="01e91194e75dbbb5090a7fd24a4e8740">
  <xsd:schema xmlns:xsd="http://www.w3.org/2001/XMLSchema" xmlns:xs="http://www.w3.org/2001/XMLSchema" xmlns:p="http://schemas.microsoft.com/office/2006/metadata/properties" xmlns:ns1="http://schemas.microsoft.com/sharepoint/v3" xmlns:ns2="7c455f33-77d2-4545-9ec6-8ece34099d2f" xmlns:ns3="8834B25B-5A42-427D-A058-585DF4F8742D" xmlns:ns4="979B6E48-F88A-40B3-AA09-7CB11CDB2C32" xmlns:ns5="8834b25b-5a42-427d-a058-585df4f8742d" xmlns:ns6="979b6e48-f88a-40b3-aa09-7cb11cdb2c32" targetNamespace="http://schemas.microsoft.com/office/2006/metadata/properties" ma:root="true" ma:fieldsID="0b59655273b600894748a8ca9fb3c7a1" ns1:_="" ns2:_="" ns3:_="" ns4:_="" ns5:_="" ns6:_="">
    <xsd:import namespace="http://schemas.microsoft.com/sharepoint/v3"/>
    <xsd:import namespace="7c455f33-77d2-4545-9ec6-8ece34099d2f"/>
    <xsd:import namespace="8834B25B-5A42-427D-A058-585DF4F8742D"/>
    <xsd:import namespace="979B6E48-F88A-40B3-AA09-7CB11CDB2C32"/>
    <xsd:import namespace="8834b25b-5a42-427d-a058-585df4f8742d"/>
    <xsd:import namespace="979b6e48-f88a-40b3-aa09-7cb11cdb2c32"/>
    <xsd:element name="properties">
      <xsd:complexType>
        <xsd:sequence>
          <xsd:element name="documentManagement">
            <xsd:complexType>
              <xsd:all>
                <xsd:element ref="ns2:TaxCatchAll" minOccurs="0"/>
                <xsd:element ref="ns2:TaxCatchAllLabel" minOccurs="0"/>
                <xsd:element ref="ns3:Last_x0020_Review_x0020_Date" minOccurs="0"/>
                <xsd:element ref="ns3:_dlc_BarcodePreview" minOccurs="0"/>
                <xsd:element ref="ns3:Next_x0020_Review_x0020_Date" minOccurs="0"/>
                <xsd:element ref="ns1:_dlc_ExpireDate" minOccurs="0"/>
                <xsd:element ref="ns3:Review_x0020_Period"/>
                <xsd:element ref="ns3:Issue" minOccurs="0"/>
                <xsd:element ref="ns3:Document_x0020_Owner" minOccurs="0"/>
                <xsd:element ref="ns3:QMS_x0020_Document_x0020_Approver" minOccurs="0"/>
                <xsd:element ref="ns3:Issued_x0020_Date" minOccurs="0"/>
                <xsd:element ref="ns4:Management_x0020_System" minOccurs="0"/>
                <xsd:element ref="ns5:oe31153a5c394c7fa74c079670619a1a" minOccurs="0"/>
                <xsd:element ref="ns5:jcb8231277ca4e56a73fc597412e8061" minOccurs="0"/>
                <xsd:element ref="ns5:pa33834c554d41bcbc09cb54c479b992" minOccurs="0"/>
                <xsd:element ref="ns6:e1e019dd153f4b84afc346f97b5e3173" minOccurs="0"/>
                <xsd:element ref="ns5:_dlc_DocId" minOccurs="0"/>
                <xsd:element ref="ns5:_dlc_DocIdUrl" minOccurs="0"/>
                <xsd:element ref="ns5:_dlc_DocIdPersistId" minOccurs="0"/>
                <xsd:element ref="ns5:Document_x0020_Review_x0020_Status" minOccurs="0"/>
                <xsd:element ref="ns6:NewOwner" minOccurs="0"/>
                <xsd:element ref="ns6:MediaServiceObjectDetectorVersions" minOccurs="0"/>
                <xsd:element ref="ns6: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 ma:index="11" nillable="true" ma:displayName="Expiration Date" ma:description="" ma:hidden="true" ma:indexed="true" ma:internalName="_dlc_Expire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c455f33-77d2-4545-9ec6-8ece34099d2f" elementFormDefault="qualified">
    <xsd:import namespace="http://schemas.microsoft.com/office/2006/documentManagement/types"/>
    <xsd:import namespace="http://schemas.microsoft.com/office/infopath/2007/PartnerControls"/>
    <xsd:element name="TaxCatchAll" ma:index="2" nillable="true" ma:displayName="Taxonomy Catch All Column" ma:description="" ma:hidden="true" ma:list="{dc2179a3-ba14-45d9-a1fa-2b959f5b1224}" ma:internalName="TaxCatchAll" ma:showField="CatchAllData" ma:web="8834b25b-5a42-427d-a058-585df4f8742d">
      <xsd:complexType>
        <xsd:complexContent>
          <xsd:extension base="dms:MultiChoiceLookup">
            <xsd:sequence>
              <xsd:element name="Value" type="dms:Lookup" maxOccurs="unbounded" minOccurs="0" nillable="true"/>
            </xsd:sequence>
          </xsd:extension>
        </xsd:complexContent>
      </xsd:complexType>
    </xsd:element>
    <xsd:element name="TaxCatchAllLabel" ma:index="3" nillable="true" ma:displayName="Taxonomy Catch All Column1" ma:description="" ma:hidden="true" ma:list="{dc2179a3-ba14-45d9-a1fa-2b959f5b1224}" ma:internalName="TaxCatchAllLabel" ma:readOnly="true" ma:showField="CatchAllDataLabel" ma:web="8834b25b-5a42-427d-a058-585df4f874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834B25B-5A42-427D-A058-585DF4F8742D" elementFormDefault="qualified">
    <xsd:import namespace="http://schemas.microsoft.com/office/2006/documentManagement/types"/>
    <xsd:import namespace="http://schemas.microsoft.com/office/infopath/2007/PartnerControls"/>
    <xsd:element name="Last_x0020_Review_x0020_Date" ma:index="5" nillable="true" ma:displayName="Last Review Date" ma:format="DateOnly" ma:internalName="Last_x0020_Review_x0020_Date" ma:readOnly="false">
      <xsd:simpleType>
        <xsd:restriction base="dms:DateTime"/>
      </xsd:simpleType>
    </xsd:element>
    <xsd:element name="_dlc_BarcodePreview" ma:index="8" nillable="true" ma:displayName="Barcode" ma:description="The barcode assigned to this item." ma:format="Image" ma:internalName="_dlc_BarcodePreview"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Next_x0020_Review_x0020_Date" ma:index="9" nillable="true" ma:displayName="Next Review Date" ma:format="DateOnly" ma:internalName="Next_x0020_Review_x0020_Date" ma:readOnly="false">
      <xsd:simpleType>
        <xsd:restriction base="dms:DateTime"/>
      </xsd:simpleType>
    </xsd:element>
    <xsd:element name="Review_x0020_Period" ma:index="12" ma:displayName="Review Period" ma:default="3" ma:description="Please choose a review period in months" ma:format="Dropdown" ma:internalName="Review_x0020_Period" ma:readOnly="false">
      <xsd:simpleType>
        <xsd:restriction base="dms:Choice">
          <xsd:enumeration value="3"/>
          <xsd:enumeration value="6"/>
          <xsd:enumeration value="12"/>
        </xsd:restriction>
      </xsd:simpleType>
    </xsd:element>
    <xsd:element name="Issue" ma:index="13" nillable="true" ma:displayName="Issue" ma:description="Current Document Issue Number" ma:internalName="Issue" ma:readOnly="false">
      <xsd:simpleType>
        <xsd:restriction base="dms:Text"/>
      </xsd:simpleType>
    </xsd:element>
    <xsd:element name="Document_x0020_Owner" ma:index="14" nillable="true" ma:displayName="Document Owner" ma:description="Name of Individual who owns document" ma:list="UserInfo" ma:SharePointGroup="0" ma:internalName="Docum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QMS_x0020_Document_x0020_Approver" ma:index="15" nillable="true" ma:displayName="QMS Document Approver" ma:description="QMS Process Area Approver" ma:list="UserInfo" ma:SharePointGroup="0" ma:internalName="QMS_x0020_Document_x0020_Approv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ssued_x0020_Date" ma:index="16" nillable="true" ma:displayName="Issued Date" ma:format="DateOnly" ma:internalName="Issued_x0020_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79B6E48-F88A-40B3-AA09-7CB11CDB2C32" elementFormDefault="qualified">
    <xsd:import namespace="http://schemas.microsoft.com/office/2006/documentManagement/types"/>
    <xsd:import namespace="http://schemas.microsoft.com/office/infopath/2007/PartnerControls"/>
    <xsd:element name="Management_x0020_System" ma:index="18" nillable="true" ma:displayName="Management System" ma:format="Dropdown" ma:hidden="true" ma:internalName="Management_x0020_System" ma:readOnly="false">
      <xsd:simpleType>
        <xsd:restriction base="dms:Choice">
          <xsd:enumeration value="ISMS"/>
          <xsd:enumeration value="QMS"/>
        </xsd:restriction>
      </xsd:simpleType>
    </xsd:element>
  </xsd:schema>
  <xsd:schema xmlns:xsd="http://www.w3.org/2001/XMLSchema" xmlns:xs="http://www.w3.org/2001/XMLSchema" xmlns:dms="http://schemas.microsoft.com/office/2006/documentManagement/types" xmlns:pc="http://schemas.microsoft.com/office/infopath/2007/PartnerControls" targetNamespace="8834b25b-5a42-427d-a058-585df4f8742d" elementFormDefault="qualified">
    <xsd:import namespace="http://schemas.microsoft.com/office/2006/documentManagement/types"/>
    <xsd:import namespace="http://schemas.microsoft.com/office/infopath/2007/PartnerControls"/>
    <xsd:element name="oe31153a5c394c7fa74c079670619a1a" ma:index="19" nillable="true" ma:taxonomy="true" ma:internalName="oe31153a5c394c7fa74c079670619a1a" ma:taxonomyFieldName="Document_x0020_Type" ma:displayName="Document Type" ma:indexed="true" ma:default="" ma:fieldId="{8e31153a-5c39-4c7f-a74c-079670619a1a}" ma:sspId="79c6cfb5-50bc-4fca-81ee-f60fcea9a646" ma:termSetId="cef6e03d-c00a-4812-a85c-192c46496c2f" ma:anchorId="00000000-0000-0000-0000-000000000000" ma:open="false" ma:isKeyword="false">
      <xsd:complexType>
        <xsd:sequence>
          <xsd:element ref="pc:Terms" minOccurs="0" maxOccurs="1"/>
        </xsd:sequence>
      </xsd:complexType>
    </xsd:element>
    <xsd:element name="jcb8231277ca4e56a73fc597412e8061" ma:index="20" nillable="true" ma:taxonomy="true" ma:internalName="jcb8231277ca4e56a73fc597412e8061" ma:taxonomyFieldName="Process_x0020_Area" ma:displayName="Process Area" ma:indexed="true" ma:default="" ma:fieldId="{3cb82312-77ca-4e56-a73f-c597412e8061}" ma:sspId="79c6cfb5-50bc-4fca-81ee-f60fcea9a646" ma:termSetId="d3de1dcc-3af6-4f60-b3ff-e7ef68e49b23" ma:anchorId="00000000-0000-0000-0000-000000000000" ma:open="false" ma:isKeyword="false">
      <xsd:complexType>
        <xsd:sequence>
          <xsd:element ref="pc:Terms" minOccurs="0" maxOccurs="1"/>
        </xsd:sequence>
      </xsd:complexType>
    </xsd:element>
    <xsd:element name="pa33834c554d41bcbc09cb54c479b992" ma:index="21" nillable="true" ma:taxonomy="true" ma:internalName="pa33834c554d41bcbc09cb54c479b992" ma:taxonomyFieldName="Group_x0020_or_x0020_Area" ma:displayName="Group or Area" ma:indexed="true" ma:default="" ma:fieldId="{9a33834c-554d-41bc-bc09-cb54c479b992}" ma:sspId="79c6cfb5-50bc-4fca-81ee-f60fcea9a646" ma:termSetId="1655580a-5f10-42f7-bbe8-13fc3530affd" ma:anchorId="00000000-0000-0000-0000-000000000000" ma:open="false" ma:isKeyword="false">
      <xsd:complexType>
        <xsd:sequence>
          <xsd:element ref="pc:Terms" minOccurs="0" maxOccurs="1"/>
        </xsd:sequence>
      </xsd:complexType>
    </xsd:element>
    <xsd:element name="_dlc_DocId" ma:index="29" nillable="true" ma:displayName="Document ID Value" ma:description="The value of the document ID assigned to this item." ma:internalName="_dlc_DocId" ma:readOnly="true">
      <xsd:simpleType>
        <xsd:restriction base="dms:Text"/>
      </xsd:simpleType>
    </xsd:element>
    <xsd:element name="_dlc_DocIdUrl" ma:index="3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1" nillable="true" ma:displayName="Persist ID" ma:description="Keep ID on add." ma:hidden="true" ma:internalName="_dlc_DocIdPersistId" ma:readOnly="true">
      <xsd:simpleType>
        <xsd:restriction base="dms:Boolean"/>
      </xsd:simpleType>
    </xsd:element>
    <xsd:element name="Document_x0020_Review_x0020_Status" ma:index="32" nillable="true" ma:displayName="Document Review Status" ma:default="Awaiting Approval" ma:format="Dropdown" ma:internalName="Document_x0020_Review_x0020_Status" ma:readOnly="false">
      <xsd:simpleType>
        <xsd:restriction base="dms:Choice">
          <xsd:enumeration value="Review"/>
          <xsd:enumeration value="Awaiting Approval"/>
          <xsd:enumeration value="Reviewed no changes needed"/>
          <xsd:enumeration value="Ready For Publication"/>
          <xsd:enumeration value="To be withdrawn"/>
          <xsd:enumeration value="Published (Quality team only – Do not use)"/>
        </xsd:restriction>
      </xsd:simpleType>
    </xsd:element>
  </xsd:schema>
  <xsd:schema xmlns:xsd="http://www.w3.org/2001/XMLSchema" xmlns:xs="http://www.w3.org/2001/XMLSchema" xmlns:dms="http://schemas.microsoft.com/office/2006/documentManagement/types" xmlns:pc="http://schemas.microsoft.com/office/infopath/2007/PartnerControls" targetNamespace="979b6e48-f88a-40b3-aa09-7cb11cdb2c32" elementFormDefault="qualified">
    <xsd:import namespace="http://schemas.microsoft.com/office/2006/documentManagement/types"/>
    <xsd:import namespace="http://schemas.microsoft.com/office/infopath/2007/PartnerControls"/>
    <xsd:element name="e1e019dd153f4b84afc346f97b5e3173" ma:index="22" nillable="true" ma:taxonomy="true" ma:internalName="e1e019dd153f4b84afc346f97b5e3173" ma:taxonomyFieldName="Directorate" ma:displayName="Directorate" ma:indexed="true" ma:readOnly="false" ma:default="" ma:fieldId="{e1e019dd-153f-4b84-afc3-46f97b5e3173}" ma:sspId="79c6cfb5-50bc-4fca-81ee-f60fcea9a646" ma:termSetId="c38d51f0-3046-497e-8f75-1c85823669ec" ma:anchorId="00000000-0000-0000-0000-000000000000" ma:open="false" ma:isKeyword="false">
      <xsd:complexType>
        <xsd:sequence>
          <xsd:element ref="pc:Terms" minOccurs="0" maxOccurs="1"/>
        </xsd:sequence>
      </xsd:complexType>
    </xsd:element>
    <xsd:element name="NewOwner" ma:index="33" nillable="true" ma:displayName="New Owner" ma:default="0" ma:description="Please tell us if there is a new document owner or approver." ma:format="Dropdown" ma:internalName="NewOwner">
      <xsd:simpleType>
        <xsd:restriction base="dms:Boolean"/>
      </xsd:simple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1"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832595-DF9B-4AB8-A2AB-7B4667EED0E1}">
  <ds:schemaRefs>
    <ds:schemaRef ds:uri="http://schemas.microsoft.com/sharepoint/events"/>
  </ds:schemaRefs>
</ds:datastoreItem>
</file>

<file path=customXml/itemProps2.xml><?xml version="1.0" encoding="utf-8"?>
<ds:datastoreItem xmlns:ds="http://schemas.openxmlformats.org/officeDocument/2006/customXml" ds:itemID="{36193442-B084-4E30-8A8C-2F122D0F2365}">
  <ds:schemaRefs>
    <ds:schemaRef ds:uri="Microsoft.SharePoint.Taxonomy.ContentTypeSync"/>
  </ds:schemaRefs>
</ds:datastoreItem>
</file>

<file path=customXml/itemProps3.xml><?xml version="1.0" encoding="utf-8"?>
<ds:datastoreItem xmlns:ds="http://schemas.openxmlformats.org/officeDocument/2006/customXml" ds:itemID="{9F2681E0-CAD5-4420-813B-73F289311C72}">
  <ds:schemaRefs>
    <ds:schemaRef ds:uri="http://schemas.microsoft.com/sharepoint/v3/contenttype/forms"/>
  </ds:schemaRefs>
</ds:datastoreItem>
</file>

<file path=customXml/itemProps4.xml><?xml version="1.0" encoding="utf-8"?>
<ds:datastoreItem xmlns:ds="http://schemas.openxmlformats.org/officeDocument/2006/customXml" ds:itemID="{F951F9D7-C67D-473E-8112-71926BC9E6CF}">
  <ds:schemaRefs>
    <ds:schemaRef ds:uri="http://www.w3.org/XML/1998/namespace"/>
    <ds:schemaRef ds:uri="http://schemas.microsoft.com/office/2006/metadata/properties"/>
    <ds:schemaRef ds:uri="7c455f33-77d2-4545-9ec6-8ece34099d2f"/>
    <ds:schemaRef ds:uri="979B6E48-F88A-40B3-AA09-7CB11CDB2C32"/>
    <ds:schemaRef ds:uri="http://schemas.microsoft.com/sharepoint/v4"/>
    <ds:schemaRef ds:uri="http://purl.org/dc/elements/1.1/"/>
    <ds:schemaRef ds:uri="http://schemas.microsoft.com/office/2006/documentManagement/types"/>
    <ds:schemaRef ds:uri="http://purl.org/dc/dcmitype/"/>
    <ds:schemaRef ds:uri="8834B25B-5A42-427D-A058-585DF4F8742D"/>
    <ds:schemaRef ds:uri="http://purl.org/dc/terms/"/>
    <ds:schemaRef ds:uri="http://schemas.microsoft.com/office/infopath/2007/PartnerControls"/>
    <ds:schemaRef ds:uri="http://schemas.openxmlformats.org/package/2006/metadata/core-properties"/>
    <ds:schemaRef ds:uri="8834b25b-5a42-427d-a058-585df4f8742d"/>
    <ds:schemaRef ds:uri="979b6e48-f88a-40b3-aa09-7cb11cdb2c32"/>
    <ds:schemaRef ds:uri="http://schemas.microsoft.com/sharepoint/v3"/>
  </ds:schemaRefs>
</ds:datastoreItem>
</file>

<file path=customXml/itemProps5.xml><?xml version="1.0" encoding="utf-8"?>
<ds:datastoreItem xmlns:ds="http://schemas.openxmlformats.org/officeDocument/2006/customXml" ds:itemID="{9AA6272A-6E9C-4BAA-B814-BA61420C46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c455f33-77d2-4545-9ec6-8ece34099d2f"/>
    <ds:schemaRef ds:uri="8834B25B-5A42-427D-A058-585DF4F8742D"/>
    <ds:schemaRef ds:uri="979B6E48-F88A-40B3-AA09-7CB11CDB2C32"/>
    <ds:schemaRef ds:uri="8834b25b-5a42-427d-a058-585df4f8742d"/>
    <ds:schemaRef ds:uri="979b6e48-f88a-40b3-aa09-7cb11cdb2c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90374fc-c2b5-4c8e-bee8-6305ebc1550a}" enabled="1" method="Privileged" siteId="{48f9394d-8a14-4d27-82a6-f35f12361205}" removed="0"/>
</clbl:labelList>
</file>

<file path=docProps/app.xml><?xml version="1.0" encoding="utf-8"?>
<Properties xmlns="http://schemas.openxmlformats.org/officeDocument/2006/extended-properties" xmlns:vt="http://schemas.openxmlformats.org/officeDocument/2006/docPropsVTypes">
  <Template>HESA Widescreen Powerpoint template (MK-TPL-003)</Template>
  <TotalTime>0</TotalTime>
  <Words>1691</Words>
  <Application>Microsoft Office PowerPoint</Application>
  <PresentationFormat>On-screen Show (4:3)</PresentationFormat>
  <Paragraphs>275</Paragraphs>
  <Slides>37</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Symbol</vt:lpstr>
      <vt:lpstr>Office Theme</vt:lpstr>
      <vt:lpstr>Breakout 3: Student model changes and SCS/SY</vt:lpstr>
      <vt:lpstr>Agenda</vt:lpstr>
      <vt:lpstr>23056 Notification of Changes</vt:lpstr>
      <vt:lpstr>Initiative removals</vt:lpstr>
      <vt:lpstr>PowerPoint Presentation</vt:lpstr>
      <vt:lpstr>Qualification.QUALCAT</vt:lpstr>
      <vt:lpstr>Engagement.ENGPRINONUK</vt:lpstr>
      <vt:lpstr>EntryProfile.ESTRANGED (providers in Wales)</vt:lpstr>
      <vt:lpstr>Fees and funding valid entries</vt:lpstr>
      <vt:lpstr>Guidance updates</vt:lpstr>
      <vt:lpstr>Teacher training changes</vt:lpstr>
      <vt:lpstr>24056 Notification of Changes</vt:lpstr>
      <vt:lpstr>Entry Qualification Award entity</vt:lpstr>
      <vt:lpstr>OffVenueActivity.MOBSCHEME</vt:lpstr>
      <vt:lpstr>StudentCourseSession and SessionYear feedback</vt:lpstr>
      <vt:lpstr>Feedback from post implementation consultation</vt:lpstr>
      <vt:lpstr>Why SessionYear?</vt:lpstr>
      <vt:lpstr>Consultation next steps</vt:lpstr>
      <vt:lpstr>StudentCourseSession and SessionYear examples</vt:lpstr>
      <vt:lpstr>StudentCourseSessions spanning reference periods</vt:lpstr>
      <vt:lpstr>StudentCourseSessions spanning reference periods</vt:lpstr>
      <vt:lpstr>Dormant Leavers</vt:lpstr>
      <vt:lpstr>Late starters</vt:lpstr>
      <vt:lpstr>PGRs- example 1</vt:lpstr>
      <vt:lpstr>PGRs- example 2: dormancy</vt:lpstr>
      <vt:lpstr>PGRs- example 2: dormancy- Option 1</vt:lpstr>
      <vt:lpstr>PGRs- example 2: dormancy- Option 2</vt:lpstr>
      <vt:lpstr>Thick sandwich placements- Option 1</vt:lpstr>
      <vt:lpstr>Thick sandwich placements- Option 2</vt:lpstr>
      <vt:lpstr>Differing start dates between years</vt:lpstr>
      <vt:lpstr>Questions</vt:lpstr>
      <vt:lpstr>Coding manual and supporting tools</vt:lpstr>
      <vt:lpstr>Enhanced coding manual – Data Dictionary</vt:lpstr>
      <vt:lpstr>Enhanced coding manual – Improved functionality</vt:lpstr>
      <vt:lpstr>Coding manual tools – download spec and UCAS tariff</vt:lpstr>
      <vt:lpstr>PowerPoint Presentation</vt:lpstr>
      <vt:lpstr>We hope you have enjoyed this session and we value your feedback, please take the time to rate this session in the conference app.  You can find a guide in the app FAQs.  Coming up next: Free Time &amp; Conference Dinner  Buses depart at 7pm from your hotel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Breakout 3: Student model changes and SCS/SY</dc:title>
  <dc:creator>Ruth Underwood</dc:creator>
  <cp:lastModifiedBy>Ruth Underwood</cp:lastModifiedBy>
  <cp:revision>3</cp:revision>
  <cp:lastPrinted>2016-07-22T07:39:57Z</cp:lastPrinted>
  <dcterms:created xsi:type="dcterms:W3CDTF">2024-03-24T13:29:15Z</dcterms:created>
  <dcterms:modified xsi:type="dcterms:W3CDTF">2024-04-04T07:19:33Z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0x01010051231FEA6FD7494FA4A2D58C92D4BE8800417B76D306A0A648A865B886CEAF3912</vt:lpwstr>
  </property>
  <property fmtid="{D5CDD505-2E9C-101B-9397-08002B2CF9AE}" pid="3" name="Process Area">
    <vt:lpwstr>19;#Marketing|c3764954-e63e-4f8f-b835-20e155003fa6</vt:lpwstr>
  </property>
  <property fmtid="{D5CDD505-2E9C-101B-9397-08002B2CF9AE}" pid="4" name="Directorate">
    <vt:lpwstr/>
  </property>
  <property fmtid="{D5CDD505-2E9C-101B-9397-08002B2CF9AE}" pid="5" name="Document Type">
    <vt:lpwstr>16;#Templates|5e4f9359-e79b-4e06-8617-416fe8397032</vt:lpwstr>
  </property>
  <property fmtid="{D5CDD505-2E9C-101B-9397-08002B2CF9AE}" pid="6" name="_dlc_DocIdItemGuid">
    <vt:lpwstr>b270d542-044d-4877-a349-a26808f39a56</vt:lpwstr>
  </property>
  <property fmtid="{D5CDD505-2E9C-101B-9397-08002B2CF9AE}" pid="7" name="Group_x0020_or_x0020_Area">
    <vt:lpwstr/>
  </property>
  <property fmtid="{D5CDD505-2E9C-101B-9397-08002B2CF9AE}" pid="8" name="pa33834c554d41bcbc09cb54c479b992">
    <vt:lpwstr/>
  </property>
  <property fmtid="{D5CDD505-2E9C-101B-9397-08002B2CF9AE}" pid="9" name="Group or Area">
    <vt:lpwstr>46;#Marketing|90366de1-6034-44cd-a163-36c89339e9ee</vt:lpwstr>
  </property>
  <property fmtid="{D5CDD505-2E9C-101B-9397-08002B2CF9AE}" pid="10" name="Increment Review Date">
    <vt:lpwstr>, </vt:lpwstr>
  </property>
  <property fmtid="{D5CDD505-2E9C-101B-9397-08002B2CF9AE}" pid="11" name="Awaiting Approval - plus permissions">
    <vt:lpwstr>, </vt:lpwstr>
  </property>
  <property fmtid="{D5CDD505-2E9C-101B-9397-08002B2CF9AE}" pid="12" name="QMS review">
    <vt:lpwstr>, </vt:lpwstr>
  </property>
  <property fmtid="{D5CDD505-2E9C-101B-9397-08002B2CF9AE}" pid="13" name="Quality Management System Review">
    <vt:lpwstr>, </vt:lpwstr>
  </property>
  <property fmtid="{D5CDD505-2E9C-101B-9397-08002B2CF9AE}" pid="14" name="SharedWithUsers">
    <vt:lpwstr>2439;#Angela Sutherland;#319;#Ben Goodway</vt:lpwstr>
  </property>
  <property fmtid="{D5CDD505-2E9C-101B-9397-08002B2CF9AE}" pid="15" name="Set Permissions manually">
    <vt:bool>false</vt:bool>
  </property>
  <property fmtid="{D5CDD505-2E9C-101B-9397-08002B2CF9AE}" pid="16" name="URL">
    <vt:lpwstr>https://jisc365.sharepoint.com/sites/MS/QD/HESA%20Widescreen%20Powerpoint%20template%20(MK-TPL-003).potx?d=wb270d542044d4877a349a26808f39a56, https://jisc365.sharepoint.com/sites/MS/QD/MK-TPL-003.potx?d=wb270d542044d4877a349a26808f39a56</vt:lpwstr>
  </property>
  <property fmtid="{D5CDD505-2E9C-101B-9397-08002B2CF9AE}" pid="17" name="b89bde72cd604427a006be6ed1d4a50e">
    <vt:lpwstr/>
  </property>
  <property fmtid="{D5CDD505-2E9C-101B-9397-08002B2CF9AE}" pid="18" name="p0236d4d144d4627bcb169c5987c2c89">
    <vt:lpwstr/>
  </property>
  <property fmtid="{D5CDD505-2E9C-101B-9397-08002B2CF9AE}" pid="19" name="Business_x0020_Activitiy">
    <vt:lpwstr/>
  </property>
  <property fmtid="{D5CDD505-2E9C-101B-9397-08002B2CF9AE}" pid="20" name="Business_x0020_Function">
    <vt:lpwstr/>
  </property>
  <property fmtid="{D5CDD505-2E9C-101B-9397-08002B2CF9AE}" pid="21" name="Business Activitiy">
    <vt:lpwstr/>
  </property>
  <property fmtid="{D5CDD505-2E9C-101B-9397-08002B2CF9AE}" pid="22" name="Business Function">
    <vt:lpwstr/>
  </property>
</Properties>
</file>